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4"/>
    <p:sldMasterId id="2147483752" r:id="rId5"/>
  </p:sldMasterIdLst>
  <p:notesMasterIdLst>
    <p:notesMasterId r:id="rId9"/>
  </p:notesMasterIdLst>
  <p:sldIdLst>
    <p:sldId id="2048" r:id="rId6"/>
    <p:sldId id="2091" r:id="rId7"/>
    <p:sldId id="209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Reffel" initials="KR" lastIdx="6" clrIdx="0">
    <p:extLst>
      <p:ext uri="{19B8F6BF-5375-455C-9EA6-DF929625EA0E}">
        <p15:presenceInfo xmlns:p15="http://schemas.microsoft.com/office/powerpoint/2012/main" userId="Katharina Reff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0C0"/>
    <a:srgbClr val="1488CA"/>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202B0CA-FC54-4496-8BCA-5EF66A818D2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67052" autoAdjust="0"/>
  </p:normalViewPr>
  <p:slideViewPr>
    <p:cSldViewPr snapToGrid="0">
      <p:cViewPr varScale="1">
        <p:scale>
          <a:sx n="65" d="100"/>
          <a:sy n="65" d="100"/>
        </p:scale>
        <p:origin x="1356" y="66"/>
      </p:cViewPr>
      <p:guideLst/>
    </p:cSldViewPr>
  </p:slideViewPr>
  <p:outlineViewPr>
    <p:cViewPr>
      <p:scale>
        <a:sx n="33" d="100"/>
        <a:sy n="33" d="100"/>
      </p:scale>
      <p:origin x="0" y="-4926"/>
    </p:cViewPr>
  </p:outlineViewPr>
  <p:notesTextViewPr>
    <p:cViewPr>
      <p:scale>
        <a:sx n="3" d="2"/>
        <a:sy n="3" d="2"/>
      </p:scale>
      <p:origin x="0" y="0"/>
    </p:cViewPr>
  </p:notesTextViewPr>
  <p:sorterViewPr>
    <p:cViewPr>
      <p:scale>
        <a:sx n="100" d="100"/>
        <a:sy n="100" d="100"/>
      </p:scale>
      <p:origin x="0" y="-5512"/>
    </p:cViewPr>
  </p:sorterViewPr>
  <p:notesViewPr>
    <p:cSldViewPr snapToGrid="0">
      <p:cViewPr varScale="1">
        <p:scale>
          <a:sx n="55" d="100"/>
          <a:sy n="55" d="100"/>
        </p:scale>
        <p:origin x="165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7D0B4-B17B-4A9A-9EC0-5225CC330AF0}" type="datetimeFigureOut">
              <a:rPr lang="de-DE" smtClean="0"/>
              <a:t>01.06.2022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59E36-F765-408A-8392-304CC17F77AA}" type="slidenum">
              <a:rPr lang="de-DE" smtClean="0"/>
              <a:t>‹#›</a:t>
            </a:fld>
            <a:endParaRPr lang="de-DE" dirty="0"/>
          </a:p>
        </p:txBody>
      </p:sp>
    </p:spTree>
    <p:extLst>
      <p:ext uri="{BB962C8B-B14F-4D97-AF65-F5344CB8AC3E}">
        <p14:creationId xmlns:p14="http://schemas.microsoft.com/office/powerpoint/2010/main" val="409761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Dear project members,</a:t>
            </a:r>
          </a:p>
          <a:p>
            <a:r>
              <a:rPr lang="en-GB" dirty="0"/>
              <a:t>Please add your name, institution, logo, project name</a:t>
            </a:r>
            <a:r>
              <a:rPr lang="en-GB"/>
              <a:t>. </a:t>
            </a:r>
          </a:p>
          <a:p>
            <a:r>
              <a:rPr lang="en-GB"/>
              <a:t>Please </a:t>
            </a:r>
            <a:r>
              <a:rPr lang="en-GB" dirty="0"/>
              <a:t>tag your project’s contribution </a:t>
            </a:r>
            <a:r>
              <a:rPr lang="en-US" b="0" dirty="0"/>
              <a:t>the </a:t>
            </a:r>
            <a:r>
              <a:rPr lang="en-US" b="0" i="0" dirty="0"/>
              <a:t>ETIP-SNET </a:t>
            </a:r>
            <a:r>
              <a:rPr lang="en-US" sz="1200" b="0" i="0" dirty="0">
                <a:effectLst/>
                <a:latin typeface="Calibri" panose="020F0502020204030204" pitchFamily="34" charset="0"/>
                <a:ea typeface="Times New Roman" panose="02020603050405020304" pitchFamily="18" charset="0"/>
              </a:rPr>
              <a:t>R&amp;I Implementation Plan 2022-2025 in the upcoming slides.</a:t>
            </a:r>
            <a:endParaRPr lang="en-GB" dirty="0"/>
          </a:p>
        </p:txBody>
      </p:sp>
      <p:sp>
        <p:nvSpPr>
          <p:cNvPr id="4" name="Foliennummernplatzhalter 3"/>
          <p:cNvSpPr>
            <a:spLocks noGrp="1"/>
          </p:cNvSpPr>
          <p:nvPr>
            <p:ph type="sldNum" sz="quarter" idx="10"/>
          </p:nvPr>
        </p:nvSpPr>
        <p:spPr/>
        <p:txBody>
          <a:bodyPr/>
          <a:lstStyle/>
          <a:p>
            <a:fld id="{BBE59E36-F765-408A-8392-304CC17F77AA}" type="slidenum">
              <a:rPr lang="de-DE" smtClean="0"/>
              <a:t>1</a:t>
            </a:fld>
            <a:endParaRPr lang="de-DE" dirty="0"/>
          </a:p>
        </p:txBody>
      </p:sp>
    </p:spTree>
    <p:extLst>
      <p:ext uri="{BB962C8B-B14F-4D97-AF65-F5344CB8AC3E}">
        <p14:creationId xmlns:p14="http://schemas.microsoft.com/office/powerpoint/2010/main" val="88263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Please mark to which of the High Level Use Case (HLUCs) of the </a:t>
            </a:r>
            <a:r>
              <a:rPr lang="en-US" b="0" i="0" dirty="0"/>
              <a:t>ETIP-SNET </a:t>
            </a:r>
            <a:r>
              <a:rPr lang="en-US" sz="1200" b="0" i="0" dirty="0">
                <a:effectLst/>
                <a:latin typeface="Calibri" panose="020F0502020204030204" pitchFamily="34" charset="0"/>
                <a:ea typeface="Times New Roman" panose="02020603050405020304" pitchFamily="18" charset="0"/>
              </a:rPr>
              <a:t>R&amp;I Implementation Plan 2022-2025 y</a:t>
            </a:r>
            <a:r>
              <a:rPr lang="en-US" b="0" dirty="0"/>
              <a:t>our project contributes. You can e.g. use the blue rectangle to mark the respective HLUC. For more information, please find below the Priority Project Concepts (PPCs), which refer to the single HLUCS and a link to the whole document.</a:t>
            </a:r>
          </a:p>
          <a:p>
            <a:endParaRPr lang="en-US" b="1" dirty="0"/>
          </a:p>
          <a:p>
            <a:r>
              <a:rPr lang="en-US" b="1" dirty="0"/>
              <a:t>HLUC 1: Optimal Cross Sector Integration and Grid Scale Storage</a:t>
            </a:r>
          </a:p>
          <a:p>
            <a:r>
              <a:rPr lang="en-US" dirty="0"/>
              <a:t>PPC 1.1: Value of cross sector integration and storage </a:t>
            </a:r>
          </a:p>
          <a:p>
            <a:r>
              <a:rPr lang="en-US" dirty="0"/>
              <a:t>PPC 1.2: Control and operation tools for multi-energy systems </a:t>
            </a:r>
          </a:p>
          <a:p>
            <a:r>
              <a:rPr lang="en-US" dirty="0"/>
              <a:t>PPC 1.3 Smart asset management</a:t>
            </a:r>
            <a:endParaRPr lang="en-US" b="1" dirty="0"/>
          </a:p>
          <a:p>
            <a:endParaRPr lang="en-US" b="1" dirty="0"/>
          </a:p>
          <a:p>
            <a:r>
              <a:rPr lang="en-US" b="1" dirty="0"/>
              <a:t>HLUC 2: Market-driven TSO–DSO– System User Interactions</a:t>
            </a:r>
          </a:p>
          <a:p>
            <a:r>
              <a:rPr lang="en-US" dirty="0"/>
              <a:t>PPC 2.1: Market models and architecture for TSO-DSO-System User interactions </a:t>
            </a:r>
          </a:p>
          <a:p>
            <a:r>
              <a:rPr lang="en-US" dirty="0"/>
              <a:t>PPC 2.2: Control and operation for enhanced TSO-DSO- System User interactions </a:t>
            </a:r>
          </a:p>
          <a:p>
            <a:r>
              <a:rPr lang="en-US" dirty="0"/>
              <a:t>PPC 2.3: Platform development for TSO-DSO cooperation </a:t>
            </a:r>
          </a:p>
          <a:p>
            <a:r>
              <a:rPr lang="en-US" dirty="0"/>
              <a:t>PPC 2.4: Planning tools for TSO-DSO cooperation</a:t>
            </a:r>
          </a:p>
          <a:p>
            <a:endParaRPr lang="en-US" b="1" dirty="0"/>
          </a:p>
          <a:p>
            <a:r>
              <a:rPr lang="en-US" b="1" dirty="0"/>
              <a:t>HLUC 3: Pan European Wholesale Markets, Regional and Local Markets</a:t>
            </a:r>
          </a:p>
          <a:p>
            <a:r>
              <a:rPr lang="en-US" dirty="0"/>
              <a:t>PPC 3.1: Fundamental market design </a:t>
            </a:r>
          </a:p>
          <a:p>
            <a:r>
              <a:rPr lang="en-US" dirty="0"/>
              <a:t>PPC 3.2: Regulatory framework and strategic investments </a:t>
            </a:r>
          </a:p>
          <a:p>
            <a:r>
              <a:rPr lang="en-US" dirty="0"/>
              <a:t>PPC 3.3: IT systems for cross-border trading</a:t>
            </a:r>
          </a:p>
          <a:p>
            <a:endParaRPr lang="en-US" b="1" dirty="0"/>
          </a:p>
          <a:p>
            <a:r>
              <a:rPr lang="en-US" b="1" dirty="0"/>
              <a:t>HLUC 4: Massive Penetration of RES into the Transmission and Distribution Grid</a:t>
            </a:r>
          </a:p>
          <a:p>
            <a:r>
              <a:rPr lang="en-US" dirty="0"/>
              <a:t>PPC 4.1: Technical barriers and technical measures for integration of RES at multiple levels and sectors </a:t>
            </a:r>
          </a:p>
          <a:p>
            <a:r>
              <a:rPr lang="en-US" dirty="0"/>
              <a:t>PPC 4.2: Control and operation tools for a RES based energy system </a:t>
            </a:r>
          </a:p>
          <a:p>
            <a:r>
              <a:rPr lang="en-US" dirty="0"/>
              <a:t>PPC 4.3: Infrastructure requirements and network technologies as solutions for integration of massive RES </a:t>
            </a:r>
          </a:p>
          <a:p>
            <a:r>
              <a:rPr lang="en-US" dirty="0"/>
              <a:t>PPC 4.4: Planning for a resilient system with massive penetration of RES</a:t>
            </a:r>
          </a:p>
          <a:p>
            <a:endParaRPr lang="en-US" b="1" dirty="0"/>
          </a:p>
          <a:p>
            <a:r>
              <a:rPr lang="en-US" b="1" dirty="0"/>
              <a:t>HLUC 5: One Stop Shop and Digital Technologies for Market Participation of Consumers (Citizens) at the Center</a:t>
            </a:r>
          </a:p>
          <a:p>
            <a:r>
              <a:rPr lang="en-US" dirty="0"/>
              <a:t>PPC 5.1: Value of consumer/customer acceptance and engagement </a:t>
            </a:r>
          </a:p>
          <a:p>
            <a:r>
              <a:rPr lang="en-US" dirty="0"/>
              <a:t>PPC 5.2: Plug and play devices and IoT (Internet-of-things) including security by design </a:t>
            </a:r>
          </a:p>
          <a:p>
            <a:r>
              <a:rPr lang="en-US" dirty="0"/>
              <a:t>PPC 5.3: </a:t>
            </a:r>
            <a:r>
              <a:rPr lang="en-US" dirty="0" err="1"/>
              <a:t>Utilisation</a:t>
            </a:r>
            <a:r>
              <a:rPr lang="en-US" dirty="0"/>
              <a:t> of communication networks including cyber security </a:t>
            </a:r>
          </a:p>
          <a:p>
            <a:r>
              <a:rPr lang="en-US" dirty="0"/>
              <a:t>PPC 5.4: Cross-sectorial flexibility use cases</a:t>
            </a:r>
          </a:p>
          <a:p>
            <a:endParaRPr lang="en-US" dirty="0"/>
          </a:p>
          <a:p>
            <a:r>
              <a:rPr lang="en-US" b="1" dirty="0"/>
              <a:t>You can find the whole Plan here:</a:t>
            </a:r>
          </a:p>
          <a:p>
            <a:r>
              <a:rPr lang="en-US" dirty="0"/>
              <a:t>https://op.europa.eu/en/publication-detail/-/publication/53e747cd-9f57-11ec-83e1-01aa75ed71a1/language-en</a:t>
            </a:r>
          </a:p>
          <a:p>
            <a:endParaRPr lang="en-US" dirty="0"/>
          </a:p>
        </p:txBody>
      </p:sp>
      <p:sp>
        <p:nvSpPr>
          <p:cNvPr id="4" name="Slide Number Placeholder 3"/>
          <p:cNvSpPr>
            <a:spLocks noGrp="1"/>
          </p:cNvSpPr>
          <p:nvPr>
            <p:ph type="sldNum" sz="quarter" idx="5"/>
          </p:nvPr>
        </p:nvSpPr>
        <p:spPr/>
        <p:txBody>
          <a:bodyPr/>
          <a:lstStyle/>
          <a:p>
            <a:fld id="{BBE59E36-F765-408A-8392-304CC17F77AA}" type="slidenum">
              <a:rPr lang="de-DE" smtClean="0"/>
              <a:t>2</a:t>
            </a:fld>
            <a:endParaRPr lang="de-DE" dirty="0"/>
          </a:p>
        </p:txBody>
      </p:sp>
    </p:spTree>
    <p:extLst>
      <p:ext uri="{BB962C8B-B14F-4D97-AF65-F5344CB8AC3E}">
        <p14:creationId xmlns:p14="http://schemas.microsoft.com/office/powerpoint/2010/main" val="396154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Please mark to which of the High Level Use Case (HLUCs) of the </a:t>
            </a:r>
            <a:r>
              <a:rPr lang="en-US" b="0" i="0" dirty="0"/>
              <a:t>ETIP-SNET </a:t>
            </a:r>
            <a:r>
              <a:rPr lang="en-US" sz="1200" b="0" i="0" dirty="0">
                <a:effectLst/>
                <a:latin typeface="Calibri" panose="020F0502020204030204" pitchFamily="34" charset="0"/>
                <a:ea typeface="Times New Roman" panose="02020603050405020304" pitchFamily="18" charset="0"/>
              </a:rPr>
              <a:t>R&amp;I Implementation Plan 2022-2025 y</a:t>
            </a:r>
            <a:r>
              <a:rPr lang="en-US" b="0" dirty="0"/>
              <a:t>our project contributes. You can e.g. use the blue rectangle to mark the respective HLUC. For more information, please find below the Priority Project Concepts (PPCs), which refer to the single HLUCS and a link to the whole document.</a:t>
            </a:r>
          </a:p>
          <a:p>
            <a:endParaRPr lang="en-US" dirty="0"/>
          </a:p>
          <a:p>
            <a:r>
              <a:rPr lang="en-US" b="1" dirty="0"/>
              <a:t>HLUC 6: Secure Operation of Widespread Use of Power Electronics at all System Levels</a:t>
            </a:r>
          </a:p>
          <a:p>
            <a:r>
              <a:rPr lang="en-US" dirty="0"/>
              <a:t>PPC 6.1: Control solutions for next generation PV and battery inverters </a:t>
            </a:r>
          </a:p>
          <a:p>
            <a:r>
              <a:rPr lang="en-US" dirty="0"/>
              <a:t>PPC 6.2: Hybrid transmission/distribution and hybrid distribution AC/DC grids </a:t>
            </a:r>
          </a:p>
          <a:p>
            <a:r>
              <a:rPr lang="en-US" dirty="0"/>
              <a:t>PPC 6.3: Next generation distribution substation </a:t>
            </a:r>
          </a:p>
          <a:p>
            <a:r>
              <a:rPr lang="en-US" dirty="0"/>
              <a:t>PPC 6.4: Simulation methods and digital twins at distribution and transmission level for power electronics driven networks</a:t>
            </a:r>
          </a:p>
          <a:p>
            <a:endParaRPr lang="en-US" b="1" dirty="0"/>
          </a:p>
          <a:p>
            <a:r>
              <a:rPr lang="en-US" b="1" dirty="0"/>
              <a:t>HLUC 7: Enhance System Supervision and Control including Cyber Security</a:t>
            </a:r>
          </a:p>
          <a:p>
            <a:r>
              <a:rPr lang="en-US" dirty="0"/>
              <a:t>PPC 7.1: Next generation of TSO control room </a:t>
            </a:r>
          </a:p>
          <a:p>
            <a:r>
              <a:rPr lang="en-US" dirty="0"/>
              <a:t>PPC 7.2: Next generation of DMS (Distribution Management Systems) </a:t>
            </a:r>
          </a:p>
          <a:p>
            <a:r>
              <a:rPr lang="en-US" dirty="0"/>
              <a:t>PPC 7.3: Next generation of measurements and GIS (Geographical Information System) for distribution grids </a:t>
            </a:r>
          </a:p>
          <a:p>
            <a:r>
              <a:rPr lang="en-US" dirty="0"/>
              <a:t>PPC 7.4: Wide Area monitoring, control and protections</a:t>
            </a:r>
            <a:endParaRPr lang="en-US" b="1" dirty="0"/>
          </a:p>
          <a:p>
            <a:endParaRPr lang="en-US" b="1" dirty="0"/>
          </a:p>
          <a:p>
            <a:r>
              <a:rPr lang="sv-SE" b="1" dirty="0"/>
              <a:t>HLUC 8: Transportation Integration &amp; Storage</a:t>
            </a:r>
          </a:p>
          <a:p>
            <a:r>
              <a:rPr lang="en-US" dirty="0"/>
              <a:t>PPC 8.1: Technical and economic implication of </a:t>
            </a:r>
            <a:r>
              <a:rPr lang="en-US" dirty="0" err="1"/>
              <a:t>decarbonisation</a:t>
            </a:r>
            <a:r>
              <a:rPr lang="en-US" dirty="0"/>
              <a:t> of transport sector </a:t>
            </a:r>
          </a:p>
          <a:p>
            <a:r>
              <a:rPr lang="en-US" dirty="0"/>
              <a:t>PPC 8.2: Enhancing effectiveness of energy system operation and resilience with electromobility</a:t>
            </a:r>
          </a:p>
          <a:p>
            <a:endParaRPr lang="en-US" b="1" dirty="0"/>
          </a:p>
          <a:p>
            <a:r>
              <a:rPr lang="en-US" b="1" dirty="0"/>
              <a:t>HLUC 9: Flexibility Provision by Building, Districts and Industrial Processes</a:t>
            </a:r>
          </a:p>
          <a:p>
            <a:r>
              <a:rPr lang="en-US" dirty="0"/>
              <a:t>PPC 9.1: Value assessment of the integration of buildings, infrastructure and smart communities in a RES based energy system </a:t>
            </a:r>
          </a:p>
          <a:p>
            <a:r>
              <a:rPr lang="en-US" dirty="0"/>
              <a:t>PPC 9.2: Control and operation tools for the integration of buildings and smart communities </a:t>
            </a:r>
          </a:p>
          <a:p>
            <a:r>
              <a:rPr lang="en-US" dirty="0"/>
              <a:t>PPC 9.3: Planning for resilient integration of buildings and infrastructures in an integrated energy system</a:t>
            </a:r>
          </a:p>
          <a:p>
            <a:endParaRPr lang="en-US" dirty="0"/>
          </a:p>
          <a:p>
            <a:r>
              <a:rPr lang="en-US" b="1" dirty="0"/>
              <a:t>You can find the whole Plan here:</a:t>
            </a:r>
          </a:p>
          <a:p>
            <a:r>
              <a:rPr lang="en-US" dirty="0"/>
              <a:t>https://op.europa.eu/en/publication-detail/-/publication/53e747cd-9f57-11ec-83e1-01aa75ed71a1/language-en</a:t>
            </a:r>
          </a:p>
          <a:p>
            <a:endParaRPr lang="en-US" dirty="0"/>
          </a:p>
        </p:txBody>
      </p:sp>
      <p:sp>
        <p:nvSpPr>
          <p:cNvPr id="4" name="Slide Number Placeholder 3"/>
          <p:cNvSpPr>
            <a:spLocks noGrp="1"/>
          </p:cNvSpPr>
          <p:nvPr>
            <p:ph type="sldNum" sz="quarter" idx="5"/>
          </p:nvPr>
        </p:nvSpPr>
        <p:spPr/>
        <p:txBody>
          <a:bodyPr/>
          <a:lstStyle/>
          <a:p>
            <a:fld id="{BBE59E36-F765-408A-8392-304CC17F77AA}" type="slidenum">
              <a:rPr lang="de-DE" smtClean="0"/>
              <a:t>3</a:t>
            </a:fld>
            <a:endParaRPr lang="de-DE" dirty="0"/>
          </a:p>
        </p:txBody>
      </p:sp>
    </p:spTree>
    <p:extLst>
      <p:ext uri="{BB962C8B-B14F-4D97-AF65-F5344CB8AC3E}">
        <p14:creationId xmlns:p14="http://schemas.microsoft.com/office/powerpoint/2010/main" val="1603579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5D6BE08-EA10-4D54-BD21-A534D25DF955}"/>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6" y="1"/>
            <a:ext cx="12204000" cy="3702756"/>
          </a:xfrm>
          <a:prstGeom prst="rect">
            <a:avLst/>
          </a:prstGeom>
        </p:spPr>
      </p:pic>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86754" y="3702757"/>
            <a:ext cx="11213872" cy="1371184"/>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3399" y="210202"/>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0F887631-AC84-4855-86F3-6F39FDCFB30A}"/>
              </a:ext>
            </a:extLst>
          </p:cNvPr>
          <p:cNvSpPr>
            <a:spLocks noGrp="1"/>
          </p:cNvSpPr>
          <p:nvPr>
            <p:ph type="sldNum" sz="quarter" idx="4"/>
          </p:nvPr>
        </p:nvSpPr>
        <p:spPr>
          <a:xfrm>
            <a:off x="8296101" y="6441032"/>
            <a:ext cx="3404525" cy="399918"/>
          </a:xfrm>
          <a:prstGeom prst="rect">
            <a:avLst/>
          </a:prstGeom>
        </p:spPr>
        <p:txBody>
          <a:bodyPr vert="horz" lIns="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6" name="Date Placeholder 4">
            <a:extLst>
              <a:ext uri="{FF2B5EF4-FFF2-40B4-BE49-F238E27FC236}">
                <a16:creationId xmlns:a16="http://schemas.microsoft.com/office/drawing/2014/main" id="{5F049B45-313A-4F66-842C-B1029A4948B3}"/>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7" name="Footer Placeholder 7">
            <a:extLst>
              <a:ext uri="{FF2B5EF4-FFF2-40B4-BE49-F238E27FC236}">
                <a16:creationId xmlns:a16="http://schemas.microsoft.com/office/drawing/2014/main" id="{31DE34C8-BF35-490C-8BE8-F282BB07B86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FFFFF"/>
                </a:solidFill>
                <a:latin typeface="Open Sans"/>
              </a:defRPr>
            </a:lvl1pPr>
          </a:lstStyle>
          <a:p>
            <a:r>
              <a:rPr lang="en-US"/>
              <a:t>Peer to Peer Feedback Session 2022</a:t>
            </a:r>
            <a:endParaRPr lang="de-DE" dirty="0"/>
          </a:p>
        </p:txBody>
      </p:sp>
    </p:spTree>
    <p:extLst>
      <p:ext uri="{BB962C8B-B14F-4D97-AF65-F5344CB8AC3E}">
        <p14:creationId xmlns:p14="http://schemas.microsoft.com/office/powerpoint/2010/main" val="343702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ild mit Überschrift">
    <p:bg>
      <p:bgPr>
        <a:solidFill>
          <a:srgbClr val="FFFFFF"/>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3DBF65E1-175A-42EF-A9B3-E7F7D51A7E64}"/>
              </a:ext>
            </a:extLst>
          </p:cNvPr>
          <p:cNvSpPr/>
          <p:nvPr userDrawn="1"/>
        </p:nvSpPr>
        <p:spPr>
          <a:xfrm>
            <a:off x="0" y="0"/>
            <a:ext cx="12192000" cy="481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7">
            <a:extLst>
              <a:ext uri="{FF2B5EF4-FFF2-40B4-BE49-F238E27FC236}">
                <a16:creationId xmlns:a16="http://schemas.microsoft.com/office/drawing/2014/main" id="{DE138F7A-5120-42A0-8042-7AA425724CCB}"/>
              </a:ext>
            </a:extLst>
          </p:cNvPr>
          <p:cNvSpPr/>
          <p:nvPr userDrawn="1"/>
        </p:nvSpPr>
        <p:spPr>
          <a:xfrm>
            <a:off x="-3174" y="4818586"/>
            <a:ext cx="12195174" cy="2039413"/>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sp>
      <p:sp>
        <p:nvSpPr>
          <p:cNvPr id="12" name="Titel 2">
            <a:extLst>
              <a:ext uri="{FF2B5EF4-FFF2-40B4-BE49-F238E27FC236}">
                <a16:creationId xmlns:a16="http://schemas.microsoft.com/office/drawing/2014/main" id="{F2D04E79-E3E9-4FAE-98FD-0DFB387B1141}"/>
              </a:ext>
            </a:extLst>
          </p:cNvPr>
          <p:cNvSpPr txBox="1">
            <a:spLocks/>
          </p:cNvSpPr>
          <p:nvPr userDrawn="1"/>
        </p:nvSpPr>
        <p:spPr>
          <a:xfrm>
            <a:off x="3788422" y="5246243"/>
            <a:ext cx="3771899" cy="1184098"/>
          </a:xfrm>
          <a:prstGeom prst="rect">
            <a:avLst/>
          </a:prstGeom>
        </p:spPr>
        <p:txBody>
          <a:bodyPr vert="horz" lIns="91440" tIns="45720" rIns="91440" bIns="0" rtlCol="0" anchor="ctr">
            <a:noAutofit/>
          </a:bodyPr>
          <a:lstStyle>
            <a:lvl1pPr algn="l" defTabSz="914400" rtl="0" eaLnBrk="1" latinLnBrk="0" hangingPunct="1">
              <a:lnSpc>
                <a:spcPct val="100000"/>
              </a:lnSpc>
              <a:spcBef>
                <a:spcPct val="0"/>
              </a:spcBef>
              <a:buNone/>
              <a:defRPr sz="3200" kern="1200" spc="-50" baseline="0">
                <a:solidFill>
                  <a:schemeClr val="tx1"/>
                </a:solidFill>
                <a:latin typeface="Open Sans"/>
                <a:ea typeface="+mj-ea"/>
                <a:cs typeface="+mj-cs"/>
              </a:defRPr>
            </a:lvl1pPr>
          </a:lstStyle>
          <a:p>
            <a:pPr algn="ctr"/>
            <a:r>
              <a:rPr lang="de-DE" dirty="0">
                <a:solidFill>
                  <a:srgbClr val="1488CA"/>
                </a:solidFill>
              </a:rPr>
              <a:t>Funding Partners</a:t>
            </a:r>
            <a:endParaRPr lang="en-GB" dirty="0">
              <a:solidFill>
                <a:srgbClr val="1488CA"/>
              </a:solidFill>
            </a:endParaRPr>
          </a:p>
        </p:txBody>
      </p:sp>
      <p:sp>
        <p:nvSpPr>
          <p:cNvPr id="8" name="Rectangle 7"/>
          <p:cNvSpPr/>
          <p:nvPr/>
        </p:nvSpPr>
        <p:spPr>
          <a:xfrm>
            <a:off x="0" y="6150049"/>
            <a:ext cx="12188825" cy="7079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Rechteck 14">
            <a:extLst>
              <a:ext uri="{FF2B5EF4-FFF2-40B4-BE49-F238E27FC236}">
                <a16:creationId xmlns:a16="http://schemas.microsoft.com/office/drawing/2014/main" id="{6836CC88-0AE4-4CF4-92E1-D637D308A9A5}"/>
              </a:ext>
            </a:extLst>
          </p:cNvPr>
          <p:cNvSpPr/>
          <p:nvPr userDrawn="1"/>
        </p:nvSpPr>
        <p:spPr>
          <a:xfrm>
            <a:off x="9168888" y="4955636"/>
            <a:ext cx="2885723" cy="1815882"/>
          </a:xfrm>
          <a:prstGeom prst="rect">
            <a:avLst/>
          </a:prstGeom>
        </p:spPr>
        <p:txBody>
          <a:bodyPr wrap="square">
            <a:spAutoFit/>
          </a:bodyPr>
          <a:lstStyle/>
          <a:p>
            <a:pPr lvl="0" algn="just"/>
            <a:r>
              <a:rPr lang="en-US" sz="1600" dirty="0">
                <a:solidFill>
                  <a:schemeClr val="bg1"/>
                </a:solidFill>
                <a:latin typeface="Open Sans"/>
              </a:rPr>
              <a:t>This initiative has received funding from the European Union's Horizon 2020 research and innovation </a:t>
            </a:r>
            <a:r>
              <a:rPr lang="en-GB" sz="1600" noProof="0" dirty="0">
                <a:solidFill>
                  <a:schemeClr val="bg1"/>
                </a:solidFill>
                <a:latin typeface="Open Sans"/>
              </a:rPr>
              <a:t>programme</a:t>
            </a:r>
            <a:r>
              <a:rPr lang="en-US" sz="1600" dirty="0">
                <a:solidFill>
                  <a:schemeClr val="bg1"/>
                </a:solidFill>
                <a:latin typeface="Open Sans"/>
              </a:rPr>
              <a:t> under grant agreements no. 646039 and no. 775970.</a:t>
            </a:r>
          </a:p>
        </p:txBody>
      </p:sp>
      <p:pic>
        <p:nvPicPr>
          <p:cNvPr id="10" name="Grafik 9">
            <a:extLst>
              <a:ext uri="{FF2B5EF4-FFF2-40B4-BE49-F238E27FC236}">
                <a16:creationId xmlns:a16="http://schemas.microsoft.com/office/drawing/2014/main" id="{C1C7F874-9F28-4856-A40F-762C8CE29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386" y="5167080"/>
            <a:ext cx="2885723" cy="1516383"/>
          </a:xfrm>
          <a:prstGeom prst="rect">
            <a:avLst/>
          </a:prstGeom>
        </p:spPr>
      </p:pic>
      <p:pic>
        <p:nvPicPr>
          <p:cNvPr id="14" name="Picture 2" descr="http://europa.eu/about-eu/basic-information/symbols/images/flag_yellow_high.jpg">
            <a:extLst>
              <a:ext uri="{FF2B5EF4-FFF2-40B4-BE49-F238E27FC236}">
                <a16:creationId xmlns:a16="http://schemas.microsoft.com/office/drawing/2014/main" id="{4B227ED0-326D-444F-8E07-E83BB1550D9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25908" y="5039567"/>
            <a:ext cx="842980" cy="5585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001">
            <a:extLst>
              <a:ext uri="{FF2B5EF4-FFF2-40B4-BE49-F238E27FC236}">
                <a16:creationId xmlns:a16="http://schemas.microsoft.com/office/drawing/2014/main" id="{5DBD6999-04FD-4003-8738-A57593D5F79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5027" y="126476"/>
            <a:ext cx="11647323" cy="452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54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67680C4E-AB5D-4805-935D-2330ACA5C3EA}"/>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7" y="-18000"/>
            <a:ext cx="12188824" cy="4953000"/>
          </a:xfrm>
          <a:prstGeom prst="rect">
            <a:avLst/>
          </a:prstGeom>
        </p:spPr>
      </p:pic>
      <p:sp>
        <p:nvSpPr>
          <p:cNvPr id="13" name="Rectangle 7">
            <a:extLst>
              <a:ext uri="{FF2B5EF4-FFF2-40B4-BE49-F238E27FC236}">
                <a16:creationId xmlns:a16="http://schemas.microsoft.com/office/drawing/2014/main" id="{25E86DC8-58D2-441E-B395-67DC5099079B}"/>
              </a:ext>
            </a:extLst>
          </p:cNvPr>
          <p:cNvSpPr/>
          <p:nvPr userDrawn="1"/>
        </p:nvSpPr>
        <p:spPr>
          <a:xfrm>
            <a:off x="0" y="4854389"/>
            <a:ext cx="12188825" cy="20036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Title 1">
            <a:extLst>
              <a:ext uri="{FF2B5EF4-FFF2-40B4-BE49-F238E27FC236}">
                <a16:creationId xmlns:a16="http://schemas.microsoft.com/office/drawing/2014/main" id="{A08AED65-DBF0-41BA-8EDB-19C69EB9ABAB}"/>
              </a:ext>
            </a:extLst>
          </p:cNvPr>
          <p:cNvSpPr>
            <a:spLocks noGrp="1"/>
          </p:cNvSpPr>
          <p:nvPr>
            <p:ph type="title" hasCustomPrompt="1"/>
          </p:nvPr>
        </p:nvSpPr>
        <p:spPr>
          <a:xfrm>
            <a:off x="486754" y="4853033"/>
            <a:ext cx="10724171" cy="1044847"/>
          </a:xfrm>
        </p:spPr>
        <p:txBody>
          <a:bodyPr lIns="91440" tIns="0" rIns="91440" bIns="0" anchor="b">
            <a:noAutofit/>
          </a:bodyPr>
          <a:lstStyle>
            <a:lvl1pPr>
              <a:defRPr sz="3600" b="0">
                <a:solidFill>
                  <a:schemeClr val="bg1"/>
                </a:solidFill>
              </a:defRPr>
            </a:lvl1pPr>
          </a:lstStyle>
          <a:p>
            <a:r>
              <a:rPr lang="de-DE" dirty="0"/>
              <a:t>Mastertitelformat</a:t>
            </a:r>
            <a:br>
              <a:rPr lang="de-DE" dirty="0"/>
            </a:br>
            <a:r>
              <a:rPr lang="de-DE" dirty="0"/>
              <a:t>bearbeiten</a:t>
            </a:r>
            <a:endParaRPr lang="en-US" dirty="0"/>
          </a:p>
        </p:txBody>
      </p:sp>
      <p:sp>
        <p:nvSpPr>
          <p:cNvPr id="16" name="Text Placeholder 3">
            <a:extLst>
              <a:ext uri="{FF2B5EF4-FFF2-40B4-BE49-F238E27FC236}">
                <a16:creationId xmlns:a16="http://schemas.microsoft.com/office/drawing/2014/main" id="{D54AC0B5-F068-4AA4-AA7C-7D346544A94F}"/>
              </a:ext>
            </a:extLst>
          </p:cNvPr>
          <p:cNvSpPr>
            <a:spLocks noGrp="1"/>
          </p:cNvSpPr>
          <p:nvPr>
            <p:ph type="body" sz="half" idx="2"/>
          </p:nvPr>
        </p:nvSpPr>
        <p:spPr>
          <a:xfrm>
            <a:off x="486777" y="5907024"/>
            <a:ext cx="10723767" cy="594360"/>
          </a:xfrm>
        </p:spPr>
        <p:txBody>
          <a:bodyPr lIns="91440" tIns="0" rIns="91440" bIns="0">
            <a:normAutofit/>
          </a:bodyPr>
          <a:lstStyle>
            <a:lvl1pPr marL="0" indent="0">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pic>
        <p:nvPicPr>
          <p:cNvPr id="18" name="Grafik 17">
            <a:extLst>
              <a:ext uri="{FF2B5EF4-FFF2-40B4-BE49-F238E27FC236}">
                <a16:creationId xmlns:a16="http://schemas.microsoft.com/office/drawing/2014/main" id="{A62DDD68-A2BA-4864-BF3B-D98ABF79B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9785" y="5219055"/>
            <a:ext cx="1769900" cy="930043"/>
          </a:xfrm>
          <a:prstGeom prst="rect">
            <a:avLst/>
          </a:prstGeom>
        </p:spPr>
      </p:pic>
      <p:sp>
        <p:nvSpPr>
          <p:cNvPr id="20" name="Rectangle 8">
            <a:extLst>
              <a:ext uri="{FF2B5EF4-FFF2-40B4-BE49-F238E27FC236}">
                <a16:creationId xmlns:a16="http://schemas.microsoft.com/office/drawing/2014/main" id="{7AD982B9-93B2-4305-9B47-65AD1DA01603}"/>
              </a:ext>
            </a:extLst>
          </p:cNvPr>
          <p:cNvSpPr/>
          <p:nvPr userDrawn="1"/>
        </p:nvSpPr>
        <p:spPr>
          <a:xfrm>
            <a:off x="15" y="4790381"/>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0" name="Slide Number Placeholder 5">
            <a:extLst>
              <a:ext uri="{FF2B5EF4-FFF2-40B4-BE49-F238E27FC236}">
                <a16:creationId xmlns:a16="http://schemas.microsoft.com/office/drawing/2014/main" id="{50632673-BA1B-401C-AAA4-63B17EE4F661}"/>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1" name="Date Placeholder 4">
            <a:extLst>
              <a:ext uri="{FF2B5EF4-FFF2-40B4-BE49-F238E27FC236}">
                <a16:creationId xmlns:a16="http://schemas.microsoft.com/office/drawing/2014/main" id="{2705DC70-57AF-4DD4-874D-D534F9E99AF1}"/>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2" name="Footer Placeholder 7">
            <a:extLst>
              <a:ext uri="{FF2B5EF4-FFF2-40B4-BE49-F238E27FC236}">
                <a16:creationId xmlns:a16="http://schemas.microsoft.com/office/drawing/2014/main" id="{64BD4C6C-633B-4A4C-966B-51289DD999F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Tree>
    <p:extLst>
      <p:ext uri="{BB962C8B-B14F-4D97-AF65-F5344CB8AC3E}">
        <p14:creationId xmlns:p14="http://schemas.microsoft.com/office/powerpoint/2010/main" val="37625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86754" y="33090"/>
            <a:ext cx="9424890" cy="930043"/>
          </a:xfrm>
        </p:spPr>
        <p:txBody>
          <a:bodyPr/>
          <a:lstStyle>
            <a:lvl1pPr>
              <a:defRPr>
                <a:solidFill>
                  <a:schemeClr val="tx1"/>
                </a:solidFill>
              </a:defRPr>
            </a:lvl1pPr>
          </a:lstStyle>
          <a:p>
            <a:r>
              <a:rPr lang="en-GB" noProof="0"/>
              <a:t>Mastertitelformat bearbeiten</a:t>
            </a:r>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noProof="0"/>
              <a:t>Peer to Peer Feedback Session 2022</a:t>
            </a:r>
            <a:endParaRPr lang="en-GB" noProof="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136468"/>
            <a:ext cx="11213872" cy="4990011"/>
          </a:xfrm>
        </p:spPr>
        <p:txBody>
          <a:bodyPr/>
          <a:lstStyle>
            <a:lvl1pPr marL="361950" indent="-361950">
              <a:tabLst>
                <a:tab pos="361950" algn="l"/>
              </a:tabLst>
              <a:defRPr>
                <a:solidFill>
                  <a:schemeClr val="tx2"/>
                </a:solidFill>
              </a:defRPr>
            </a:lvl1pPr>
            <a:lvl2pPr marL="541338" indent="-182563">
              <a:buFont typeface="Arial" panose="020B0604020202020204" pitchFamily="34" charset="0"/>
              <a:buChar char="•"/>
              <a:tabLst>
                <a:tab pos="450850" algn="l"/>
              </a:tabLst>
              <a:defRPr>
                <a:solidFill>
                  <a:schemeClr val="tx2"/>
                </a:solidFill>
              </a:defRPr>
            </a:lvl2pPr>
            <a:lvl3pPr marL="722313" indent="-180975">
              <a:buFont typeface="Arial" panose="020B0604020202020204" pitchFamily="34" charset="0"/>
              <a:buChar char="•"/>
              <a:tabLst>
                <a:tab pos="722313" algn="l"/>
              </a:tabLst>
              <a:defRPr>
                <a:solidFill>
                  <a:schemeClr val="tx2"/>
                </a:solidFill>
              </a:defRPr>
            </a:lvl3pPr>
            <a:lvl4pPr marL="892175" indent="-182563">
              <a:buFont typeface="Arial" panose="020B0604020202020204" pitchFamily="34" charset="0"/>
              <a:buChar char="•"/>
              <a:tabLst>
                <a:tab pos="892175" algn="l"/>
              </a:tabLst>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en-GB" noProof="0"/>
              <a:t>Mastertextformat bearbeiten</a:t>
            </a:r>
          </a:p>
          <a:p>
            <a:pPr lvl="1"/>
            <a:r>
              <a:rPr lang="en-GB" noProof="0"/>
              <a:t>Zweite Ebene</a:t>
            </a:r>
          </a:p>
          <a:p>
            <a:pPr lvl="2"/>
            <a:r>
              <a:rPr lang="en-GB" noProof="0"/>
              <a:t>Dritte Ebene</a:t>
            </a:r>
          </a:p>
          <a:p>
            <a:pPr lvl="3"/>
            <a:r>
              <a:rPr lang="en-GB" noProof="0"/>
              <a:t>Vierte Ebene</a:t>
            </a:r>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1760273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5D6BE08-EA10-4D54-BD21-A534D25DF955}"/>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6" y="1"/>
            <a:ext cx="12204000" cy="3702756"/>
          </a:xfrm>
          <a:prstGeom prst="rect">
            <a:avLst/>
          </a:prstGeom>
        </p:spPr>
      </p:pic>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86754" y="3702757"/>
            <a:ext cx="11213872" cy="1371184"/>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3399" y="210202"/>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0F887631-AC84-4855-86F3-6F39FDCFB30A}"/>
              </a:ext>
            </a:extLst>
          </p:cNvPr>
          <p:cNvSpPr>
            <a:spLocks noGrp="1"/>
          </p:cNvSpPr>
          <p:nvPr>
            <p:ph type="sldNum" sz="quarter" idx="4"/>
          </p:nvPr>
        </p:nvSpPr>
        <p:spPr>
          <a:xfrm>
            <a:off x="8296101" y="6441032"/>
            <a:ext cx="3404525" cy="399918"/>
          </a:xfrm>
          <a:prstGeom prst="rect">
            <a:avLst/>
          </a:prstGeom>
        </p:spPr>
        <p:txBody>
          <a:bodyPr vert="horz" lIns="0" tIns="45720" rIns="0" bIns="45720" rtlCol="0" anchor="ctr"/>
          <a:lstStyle>
            <a:lvl1pPr algn="r">
              <a:defRPr sz="1050" b="1">
                <a:solidFill>
                  <a:srgbClr val="FFFFFF"/>
                </a:solidFill>
                <a:latin typeface="Open Sans"/>
              </a:defRPr>
            </a:lvl1pPr>
          </a:lstStyle>
          <a:p>
            <a:r>
              <a:rPr lang="de-DE" dirty="0"/>
              <a:t>© 2020 - ERA-NET SMART ENERGY SYSTEMS</a:t>
            </a:r>
          </a:p>
        </p:txBody>
      </p:sp>
      <p:sp>
        <p:nvSpPr>
          <p:cNvPr id="16" name="Date Placeholder 4">
            <a:extLst>
              <a:ext uri="{FF2B5EF4-FFF2-40B4-BE49-F238E27FC236}">
                <a16:creationId xmlns:a16="http://schemas.microsoft.com/office/drawing/2014/main" id="{5F049B45-313A-4F66-842C-B1029A4948B3}"/>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7" name="Footer Placeholder 7">
            <a:extLst>
              <a:ext uri="{FF2B5EF4-FFF2-40B4-BE49-F238E27FC236}">
                <a16:creationId xmlns:a16="http://schemas.microsoft.com/office/drawing/2014/main" id="{31DE34C8-BF35-490C-8BE8-F282BB07B86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FFFFF"/>
                </a:solidFill>
                <a:latin typeface="Open Sans"/>
              </a:defRPr>
            </a:lvl1pPr>
          </a:lstStyle>
          <a:p>
            <a:r>
              <a:rPr lang="en-US"/>
              <a:t>Peer to Peer Feedback Session 2022</a:t>
            </a:r>
            <a:endParaRPr lang="de-DE" dirty="0"/>
          </a:p>
        </p:txBody>
      </p:sp>
    </p:spTree>
    <p:extLst>
      <p:ext uri="{BB962C8B-B14F-4D97-AF65-F5344CB8AC3E}">
        <p14:creationId xmlns:p14="http://schemas.microsoft.com/office/powerpoint/2010/main" val="100013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965" y="244068"/>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429000"/>
            <a:ext cx="11213872" cy="1644941"/>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Tree>
    <p:extLst>
      <p:ext uri="{BB962C8B-B14F-4D97-AF65-F5344CB8AC3E}">
        <p14:creationId xmlns:p14="http://schemas.microsoft.com/office/powerpoint/2010/main" val="410112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90000" tIns="108000" rIns="91440">
            <a:normAutofit/>
          </a:bodyPr>
          <a:lstStyle>
            <a:lvl1pPr marL="0" indent="0" algn="l">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965" y="215412"/>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930941"/>
            <a:ext cx="11213872" cy="1143000"/>
          </a:xfrm>
        </p:spPr>
        <p:txBody>
          <a:bodyPr bIns="0" anchor="b">
            <a:noAutofit/>
          </a:bodyPr>
          <a:lstStyle>
            <a:lvl1pPr algn="l">
              <a:lnSpc>
                <a:spcPct val="85000"/>
              </a:lnSpc>
              <a:defRPr sz="4800" spc="-50" baseline="0">
                <a:solidFill>
                  <a:schemeClr val="tx1"/>
                </a:solidFill>
                <a:latin typeface="Open Sans"/>
              </a:defRPr>
            </a:lvl1pPr>
          </a:lstStyle>
          <a:p>
            <a:r>
              <a:rPr lang="de-DE" dirty="0"/>
              <a:t>Mastertitelformat</a:t>
            </a:r>
            <a:br>
              <a:rPr lang="de-DE" dirty="0"/>
            </a:br>
            <a:r>
              <a:rPr lang="de-DE" dirty="0"/>
              <a:t>bearbeiten</a:t>
            </a:r>
            <a:endParaRPr lang="en-US" dirty="0"/>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Tree>
    <p:extLst>
      <p:ext uri="{BB962C8B-B14F-4D97-AF65-F5344CB8AC3E}">
        <p14:creationId xmlns:p14="http://schemas.microsoft.com/office/powerpoint/2010/main" val="211452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noProof="0"/>
              <a:t>Mastertitelformat bearbeiten</a:t>
            </a:r>
            <a:endParaRPr lang="en-GB" noProof="0"/>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271847"/>
            <a:ext cx="11213872" cy="4854632"/>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3565777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754" y="1271846"/>
            <a:ext cx="5363559"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20195" y="1271846"/>
            <a:ext cx="5280432"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itle Placeholder 1">
            <a:extLst>
              <a:ext uri="{FF2B5EF4-FFF2-40B4-BE49-F238E27FC236}">
                <a16:creationId xmlns:a16="http://schemas.microsoft.com/office/drawing/2014/main" id="{C10C116F-1AC1-4ABF-92C5-4A7DBE3CEE91}"/>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4" name="Date Placeholder 4">
            <a:extLst>
              <a:ext uri="{FF2B5EF4-FFF2-40B4-BE49-F238E27FC236}">
                <a16:creationId xmlns:a16="http://schemas.microsoft.com/office/drawing/2014/main" id="{AD97EBD5-12A1-48A6-A114-13B207E04ECE}"/>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5" name="Footer Placeholder 7">
            <a:extLst>
              <a:ext uri="{FF2B5EF4-FFF2-40B4-BE49-F238E27FC236}">
                <a16:creationId xmlns:a16="http://schemas.microsoft.com/office/drawing/2014/main" id="{69908641-E157-424C-A5DF-D2E4F3EA0F5A}"/>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9" name="Slide Number Placeholder 5">
            <a:extLst>
              <a:ext uri="{FF2B5EF4-FFF2-40B4-BE49-F238E27FC236}">
                <a16:creationId xmlns:a16="http://schemas.microsoft.com/office/drawing/2014/main" id="{F78E69E9-7C71-4ABE-89E8-255047960B1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390481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3571" y="1255158"/>
            <a:ext cx="5272119"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73571" y="1902862"/>
            <a:ext cx="5272119"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5572" y="1254451"/>
            <a:ext cx="5285054"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5572" y="1902155"/>
            <a:ext cx="5285054"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2F30DD1C-ED51-4015-942E-0631E6FAEEE2}"/>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6" name="Date Placeholder 4">
            <a:extLst>
              <a:ext uri="{FF2B5EF4-FFF2-40B4-BE49-F238E27FC236}">
                <a16:creationId xmlns:a16="http://schemas.microsoft.com/office/drawing/2014/main" id="{2F9E9B87-6DEC-4FFF-BDB6-5DC145E25F7A}"/>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7" name="Footer Placeholder 7">
            <a:extLst>
              <a:ext uri="{FF2B5EF4-FFF2-40B4-BE49-F238E27FC236}">
                <a16:creationId xmlns:a16="http://schemas.microsoft.com/office/drawing/2014/main" id="{D606F2C7-B5E6-4EF3-A0DA-79DEAE91CC16}"/>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11" name="Slide Number Placeholder 5">
            <a:extLst>
              <a:ext uri="{FF2B5EF4-FFF2-40B4-BE49-F238E27FC236}">
                <a16:creationId xmlns:a16="http://schemas.microsoft.com/office/drawing/2014/main" id="{9542062D-17A4-4267-814A-CA32001F6AA0}"/>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1556778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881" y="1271139"/>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69881" y="1918844"/>
            <a:ext cx="5280432" cy="4206928"/>
          </a:xfrm>
          <a:ln>
            <a:solidFill>
              <a:srgbClr val="1488CA"/>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20194" y="1271846"/>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20194" y="1919551"/>
            <a:ext cx="5280432" cy="4206928"/>
          </a:xfrm>
          <a:ln>
            <a:solidFill>
              <a:srgbClr val="1488CA"/>
            </a:solidFill>
          </a:ln>
        </p:spPr>
        <p:txBody>
          <a:bodyPr lIns="72000"/>
          <a:lstStyle>
            <a:lvl2pPr marL="486918" indent="-285750">
              <a:buFont typeface="Arial" panose="020B0604020202020204" pitchFamily="34" charset="0"/>
              <a:buChar char="•"/>
              <a:defRPr/>
            </a:lvl2pPr>
            <a:lvl3pPr marL="669798" indent="-285750">
              <a:buFont typeface="Arial" panose="020B0604020202020204" pitchFamily="34" charset="0"/>
              <a:buChar char="•"/>
              <a:defRPr/>
            </a:lvl3pPr>
            <a:lvl4pPr marL="852678" indent="-285750">
              <a:buFont typeface="Arial" panose="020B0604020202020204" pitchFamily="34" charset="0"/>
              <a:buChar char="•"/>
              <a:defRPr/>
            </a:lvl4pPr>
            <a:lvl5pPr marL="1035558" indent="-28575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B8908FAB-AE7D-4CE1-99F6-373DCD747F86}"/>
              </a:ext>
            </a:extLst>
          </p:cNvPr>
          <p:cNvSpPr txBox="1">
            <a:spLocks/>
          </p:cNvSpPr>
          <p:nvPr userDrawn="1"/>
        </p:nvSpPr>
        <p:spPr>
          <a:xfrm>
            <a:off x="486754" y="33090"/>
            <a:ext cx="9741464" cy="930043"/>
          </a:xfrm>
          <a:prstGeom prst="rect">
            <a:avLst/>
          </a:prstGeom>
        </p:spPr>
        <p:txBody>
          <a:bodyPr vert="horz" lIns="91440" tIns="45720" rIns="91440" bIns="0" rtlCol="0" anchor="b">
            <a:noAutofit/>
          </a:bodyPr>
          <a:lst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a:lstStyle>
          <a:p>
            <a:r>
              <a:rPr lang="en-GB"/>
              <a:t>Mastertitelformat </a:t>
            </a:r>
            <a:br>
              <a:rPr lang="en-GB"/>
            </a:br>
            <a:r>
              <a:rPr lang="en-GB"/>
              <a:t>bearbeiten</a:t>
            </a:r>
          </a:p>
        </p:txBody>
      </p:sp>
      <p:sp>
        <p:nvSpPr>
          <p:cNvPr id="16" name="Date Placeholder 4">
            <a:extLst>
              <a:ext uri="{FF2B5EF4-FFF2-40B4-BE49-F238E27FC236}">
                <a16:creationId xmlns:a16="http://schemas.microsoft.com/office/drawing/2014/main" id="{E13F79B0-E598-4D8E-831A-7AC1D10FBC21}"/>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7" name="Footer Placeholder 7">
            <a:extLst>
              <a:ext uri="{FF2B5EF4-FFF2-40B4-BE49-F238E27FC236}">
                <a16:creationId xmlns:a16="http://schemas.microsoft.com/office/drawing/2014/main" id="{41E3247E-D987-489B-B7C3-BF48D0EA90C1}"/>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11" name="Slide Number Placeholder 5">
            <a:extLst>
              <a:ext uri="{FF2B5EF4-FFF2-40B4-BE49-F238E27FC236}">
                <a16:creationId xmlns:a16="http://schemas.microsoft.com/office/drawing/2014/main" id="{02B2E87B-66CE-4246-BA4A-C6144B3E0D84}"/>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582009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965" y="244068"/>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429000"/>
            <a:ext cx="11213872" cy="1644941"/>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Tree>
    <p:extLst>
      <p:ext uri="{BB962C8B-B14F-4D97-AF65-F5344CB8AC3E}">
        <p14:creationId xmlns:p14="http://schemas.microsoft.com/office/powerpoint/2010/main" val="3875530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3C8AEE11-924B-4E3F-A823-1248FFF016F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2" name="Footer Placeholder 7">
            <a:extLst>
              <a:ext uri="{FF2B5EF4-FFF2-40B4-BE49-F238E27FC236}">
                <a16:creationId xmlns:a16="http://schemas.microsoft.com/office/drawing/2014/main" id="{5852A034-7D1C-4C50-A22C-41811D28F07E}"/>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6" name="Slide Number Placeholder 5">
            <a:extLst>
              <a:ext uri="{FF2B5EF4-FFF2-40B4-BE49-F238E27FC236}">
                <a16:creationId xmlns:a16="http://schemas.microsoft.com/office/drawing/2014/main" id="{4E26927A-BA41-4FC0-8F9A-A0033B23446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a:t>
            </a:fld>
            <a:endParaRPr lang="de-DE" dirty="0"/>
          </a:p>
        </p:txBody>
      </p:sp>
      <p:sp>
        <p:nvSpPr>
          <p:cNvPr id="8" name="Title 1">
            <a:extLst>
              <a:ext uri="{FF2B5EF4-FFF2-40B4-BE49-F238E27FC236}">
                <a16:creationId xmlns:a16="http://schemas.microsoft.com/office/drawing/2014/main" id="{229E7A98-02E6-433B-9D3D-48A6861C4E86}"/>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de-DE" noProof="0"/>
              <a:t>Mastertitelformat bearbeiten</a:t>
            </a:r>
            <a:endParaRPr lang="en-GB" noProof="0"/>
          </a:p>
        </p:txBody>
      </p:sp>
    </p:spTree>
    <p:extLst>
      <p:ext uri="{BB962C8B-B14F-4D97-AF65-F5344CB8AC3E}">
        <p14:creationId xmlns:p14="http://schemas.microsoft.com/office/powerpoint/2010/main" val="950102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C3AE8D6A-EDBC-471A-83A5-1EB06BAC4ABF}"/>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fik 10">
            <a:extLst>
              <a:ext uri="{FF2B5EF4-FFF2-40B4-BE49-F238E27FC236}">
                <a16:creationId xmlns:a16="http://schemas.microsoft.com/office/drawing/2014/main" id="{1D61A163-92D8-4C59-A45C-2B1F6995C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5" name="Date Placeholder 4">
            <a:extLst>
              <a:ext uri="{FF2B5EF4-FFF2-40B4-BE49-F238E27FC236}">
                <a16:creationId xmlns:a16="http://schemas.microsoft.com/office/drawing/2014/main" id="{5555BD2F-1072-4C1B-BA28-27E207A5491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6" name="Footer Placeholder 7">
            <a:extLst>
              <a:ext uri="{FF2B5EF4-FFF2-40B4-BE49-F238E27FC236}">
                <a16:creationId xmlns:a16="http://schemas.microsoft.com/office/drawing/2014/main" id="{8D7F19F5-6BAE-478A-9328-4DE1CB0FDFCD}"/>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7" name="Slide Number Placeholder 5">
            <a:extLst>
              <a:ext uri="{FF2B5EF4-FFF2-40B4-BE49-F238E27FC236}">
                <a16:creationId xmlns:a16="http://schemas.microsoft.com/office/drawing/2014/main" id="{57DE3ABE-C386-4D3A-8976-B815109DA0DE}"/>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3657673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ild mit Überschrift">
    <p:bg>
      <p:bgPr>
        <a:solidFill>
          <a:srgbClr val="FFFFFF"/>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3DBF65E1-175A-42EF-A9B3-E7F7D51A7E64}"/>
              </a:ext>
            </a:extLst>
          </p:cNvPr>
          <p:cNvSpPr/>
          <p:nvPr userDrawn="1"/>
        </p:nvSpPr>
        <p:spPr>
          <a:xfrm>
            <a:off x="0" y="0"/>
            <a:ext cx="12192000" cy="481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7">
            <a:extLst>
              <a:ext uri="{FF2B5EF4-FFF2-40B4-BE49-F238E27FC236}">
                <a16:creationId xmlns:a16="http://schemas.microsoft.com/office/drawing/2014/main" id="{DE138F7A-5120-42A0-8042-7AA425724CCB}"/>
              </a:ext>
            </a:extLst>
          </p:cNvPr>
          <p:cNvSpPr/>
          <p:nvPr userDrawn="1"/>
        </p:nvSpPr>
        <p:spPr>
          <a:xfrm>
            <a:off x="-3174" y="4818586"/>
            <a:ext cx="12195174" cy="2039413"/>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sp>
      <p:sp>
        <p:nvSpPr>
          <p:cNvPr id="12" name="Titel 2">
            <a:extLst>
              <a:ext uri="{FF2B5EF4-FFF2-40B4-BE49-F238E27FC236}">
                <a16:creationId xmlns:a16="http://schemas.microsoft.com/office/drawing/2014/main" id="{F2D04E79-E3E9-4FAE-98FD-0DFB387B1141}"/>
              </a:ext>
            </a:extLst>
          </p:cNvPr>
          <p:cNvSpPr txBox="1">
            <a:spLocks/>
          </p:cNvSpPr>
          <p:nvPr userDrawn="1"/>
        </p:nvSpPr>
        <p:spPr>
          <a:xfrm>
            <a:off x="3788422" y="5246243"/>
            <a:ext cx="3771899" cy="1184098"/>
          </a:xfrm>
          <a:prstGeom prst="rect">
            <a:avLst/>
          </a:prstGeom>
        </p:spPr>
        <p:txBody>
          <a:bodyPr vert="horz" lIns="91440" tIns="45720" rIns="91440" bIns="0" rtlCol="0" anchor="ctr">
            <a:noAutofit/>
          </a:bodyPr>
          <a:lstStyle>
            <a:lvl1pPr algn="l" defTabSz="914400" rtl="0" eaLnBrk="1" latinLnBrk="0" hangingPunct="1">
              <a:lnSpc>
                <a:spcPct val="100000"/>
              </a:lnSpc>
              <a:spcBef>
                <a:spcPct val="0"/>
              </a:spcBef>
              <a:buNone/>
              <a:defRPr sz="3200" kern="1200" spc="-50" baseline="0">
                <a:solidFill>
                  <a:schemeClr val="tx1"/>
                </a:solidFill>
                <a:latin typeface="Open Sans"/>
                <a:ea typeface="+mj-ea"/>
                <a:cs typeface="+mj-cs"/>
              </a:defRPr>
            </a:lvl1pPr>
          </a:lstStyle>
          <a:p>
            <a:pPr algn="ctr"/>
            <a:r>
              <a:rPr lang="de-DE" dirty="0">
                <a:solidFill>
                  <a:srgbClr val="1488CA"/>
                </a:solidFill>
              </a:rPr>
              <a:t>Funding Partners</a:t>
            </a:r>
            <a:endParaRPr lang="en-GB" dirty="0">
              <a:solidFill>
                <a:srgbClr val="1488CA"/>
              </a:solidFill>
            </a:endParaRPr>
          </a:p>
        </p:txBody>
      </p:sp>
      <p:sp>
        <p:nvSpPr>
          <p:cNvPr id="8" name="Rectangle 7"/>
          <p:cNvSpPr/>
          <p:nvPr/>
        </p:nvSpPr>
        <p:spPr>
          <a:xfrm>
            <a:off x="0" y="6150049"/>
            <a:ext cx="12188825" cy="7079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Rechteck 14">
            <a:extLst>
              <a:ext uri="{FF2B5EF4-FFF2-40B4-BE49-F238E27FC236}">
                <a16:creationId xmlns:a16="http://schemas.microsoft.com/office/drawing/2014/main" id="{6836CC88-0AE4-4CF4-92E1-D637D308A9A5}"/>
              </a:ext>
            </a:extLst>
          </p:cNvPr>
          <p:cNvSpPr/>
          <p:nvPr userDrawn="1"/>
        </p:nvSpPr>
        <p:spPr>
          <a:xfrm>
            <a:off x="9168888" y="4955636"/>
            <a:ext cx="2885723" cy="1815882"/>
          </a:xfrm>
          <a:prstGeom prst="rect">
            <a:avLst/>
          </a:prstGeom>
        </p:spPr>
        <p:txBody>
          <a:bodyPr wrap="square">
            <a:spAutoFit/>
          </a:bodyPr>
          <a:lstStyle/>
          <a:p>
            <a:pPr lvl="0" algn="just"/>
            <a:r>
              <a:rPr lang="en-US" sz="1600" dirty="0">
                <a:solidFill>
                  <a:schemeClr val="bg1"/>
                </a:solidFill>
                <a:latin typeface="Open Sans"/>
              </a:rPr>
              <a:t>This initiative has received funding from the European Union's Horizon 2020 research and innovation </a:t>
            </a:r>
            <a:r>
              <a:rPr lang="en-GB" sz="1600" noProof="0" dirty="0">
                <a:solidFill>
                  <a:schemeClr val="bg1"/>
                </a:solidFill>
                <a:latin typeface="Open Sans"/>
              </a:rPr>
              <a:t>programme</a:t>
            </a:r>
            <a:r>
              <a:rPr lang="en-US" sz="1600" dirty="0">
                <a:solidFill>
                  <a:schemeClr val="bg1"/>
                </a:solidFill>
                <a:latin typeface="Open Sans"/>
              </a:rPr>
              <a:t> under grant agreements no. 646039 and no. 775970.</a:t>
            </a:r>
          </a:p>
        </p:txBody>
      </p:sp>
      <p:pic>
        <p:nvPicPr>
          <p:cNvPr id="10" name="Grafik 9">
            <a:extLst>
              <a:ext uri="{FF2B5EF4-FFF2-40B4-BE49-F238E27FC236}">
                <a16:creationId xmlns:a16="http://schemas.microsoft.com/office/drawing/2014/main" id="{C1C7F874-9F28-4856-A40F-762C8CE29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386" y="5167080"/>
            <a:ext cx="2885723" cy="1516383"/>
          </a:xfrm>
          <a:prstGeom prst="rect">
            <a:avLst/>
          </a:prstGeom>
        </p:spPr>
      </p:pic>
      <p:pic>
        <p:nvPicPr>
          <p:cNvPr id="14" name="Picture 2" descr="http://europa.eu/about-eu/basic-information/symbols/images/flag_yellow_high.jpg">
            <a:extLst>
              <a:ext uri="{FF2B5EF4-FFF2-40B4-BE49-F238E27FC236}">
                <a16:creationId xmlns:a16="http://schemas.microsoft.com/office/drawing/2014/main" id="{4B227ED0-326D-444F-8E07-E83BB1550D9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25908" y="5039567"/>
            <a:ext cx="842980" cy="5585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001">
            <a:extLst>
              <a:ext uri="{FF2B5EF4-FFF2-40B4-BE49-F238E27FC236}">
                <a16:creationId xmlns:a16="http://schemas.microsoft.com/office/drawing/2014/main" id="{5DBD6999-04FD-4003-8738-A57593D5F79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5027" y="126476"/>
            <a:ext cx="11647323" cy="452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66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67680C4E-AB5D-4805-935D-2330ACA5C3EA}"/>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7" y="-18000"/>
            <a:ext cx="12188824" cy="4953000"/>
          </a:xfrm>
          <a:prstGeom prst="rect">
            <a:avLst/>
          </a:prstGeom>
        </p:spPr>
      </p:pic>
      <p:sp>
        <p:nvSpPr>
          <p:cNvPr id="13" name="Rectangle 7">
            <a:extLst>
              <a:ext uri="{FF2B5EF4-FFF2-40B4-BE49-F238E27FC236}">
                <a16:creationId xmlns:a16="http://schemas.microsoft.com/office/drawing/2014/main" id="{25E86DC8-58D2-441E-B395-67DC5099079B}"/>
              </a:ext>
            </a:extLst>
          </p:cNvPr>
          <p:cNvSpPr/>
          <p:nvPr userDrawn="1"/>
        </p:nvSpPr>
        <p:spPr>
          <a:xfrm>
            <a:off x="0" y="4854389"/>
            <a:ext cx="12188825" cy="20036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Title 1">
            <a:extLst>
              <a:ext uri="{FF2B5EF4-FFF2-40B4-BE49-F238E27FC236}">
                <a16:creationId xmlns:a16="http://schemas.microsoft.com/office/drawing/2014/main" id="{A08AED65-DBF0-41BA-8EDB-19C69EB9ABAB}"/>
              </a:ext>
            </a:extLst>
          </p:cNvPr>
          <p:cNvSpPr>
            <a:spLocks noGrp="1"/>
          </p:cNvSpPr>
          <p:nvPr>
            <p:ph type="title" hasCustomPrompt="1"/>
          </p:nvPr>
        </p:nvSpPr>
        <p:spPr>
          <a:xfrm>
            <a:off x="486754" y="4853033"/>
            <a:ext cx="10724171" cy="1044847"/>
          </a:xfrm>
        </p:spPr>
        <p:txBody>
          <a:bodyPr lIns="91440" tIns="0" rIns="91440" bIns="0" anchor="b">
            <a:noAutofit/>
          </a:bodyPr>
          <a:lstStyle>
            <a:lvl1pPr>
              <a:defRPr sz="3600" b="0">
                <a:solidFill>
                  <a:schemeClr val="bg1"/>
                </a:solidFill>
              </a:defRPr>
            </a:lvl1pPr>
          </a:lstStyle>
          <a:p>
            <a:r>
              <a:rPr lang="de-DE" dirty="0"/>
              <a:t>Mastertitelformat</a:t>
            </a:r>
            <a:br>
              <a:rPr lang="de-DE" dirty="0"/>
            </a:br>
            <a:r>
              <a:rPr lang="de-DE" dirty="0"/>
              <a:t>bearbeiten</a:t>
            </a:r>
            <a:endParaRPr lang="en-US" dirty="0"/>
          </a:p>
        </p:txBody>
      </p:sp>
      <p:sp>
        <p:nvSpPr>
          <p:cNvPr id="16" name="Text Placeholder 3">
            <a:extLst>
              <a:ext uri="{FF2B5EF4-FFF2-40B4-BE49-F238E27FC236}">
                <a16:creationId xmlns:a16="http://schemas.microsoft.com/office/drawing/2014/main" id="{D54AC0B5-F068-4AA4-AA7C-7D346544A94F}"/>
              </a:ext>
            </a:extLst>
          </p:cNvPr>
          <p:cNvSpPr>
            <a:spLocks noGrp="1"/>
          </p:cNvSpPr>
          <p:nvPr>
            <p:ph type="body" sz="half" idx="2"/>
          </p:nvPr>
        </p:nvSpPr>
        <p:spPr>
          <a:xfrm>
            <a:off x="486777" y="5907024"/>
            <a:ext cx="10723767" cy="594360"/>
          </a:xfrm>
        </p:spPr>
        <p:txBody>
          <a:bodyPr lIns="91440" tIns="0" rIns="91440" bIns="0">
            <a:normAutofit/>
          </a:bodyPr>
          <a:lstStyle>
            <a:lvl1pPr marL="0" indent="0">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pic>
        <p:nvPicPr>
          <p:cNvPr id="18" name="Grafik 17">
            <a:extLst>
              <a:ext uri="{FF2B5EF4-FFF2-40B4-BE49-F238E27FC236}">
                <a16:creationId xmlns:a16="http://schemas.microsoft.com/office/drawing/2014/main" id="{A62DDD68-A2BA-4864-BF3B-D98ABF79B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9785" y="5219055"/>
            <a:ext cx="1769900" cy="930043"/>
          </a:xfrm>
          <a:prstGeom prst="rect">
            <a:avLst/>
          </a:prstGeom>
        </p:spPr>
      </p:pic>
      <p:sp>
        <p:nvSpPr>
          <p:cNvPr id="20" name="Rectangle 8">
            <a:extLst>
              <a:ext uri="{FF2B5EF4-FFF2-40B4-BE49-F238E27FC236}">
                <a16:creationId xmlns:a16="http://schemas.microsoft.com/office/drawing/2014/main" id="{7AD982B9-93B2-4305-9B47-65AD1DA01603}"/>
              </a:ext>
            </a:extLst>
          </p:cNvPr>
          <p:cNvSpPr/>
          <p:nvPr userDrawn="1"/>
        </p:nvSpPr>
        <p:spPr>
          <a:xfrm>
            <a:off x="15" y="4790381"/>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0" name="Slide Number Placeholder 5">
            <a:extLst>
              <a:ext uri="{FF2B5EF4-FFF2-40B4-BE49-F238E27FC236}">
                <a16:creationId xmlns:a16="http://schemas.microsoft.com/office/drawing/2014/main" id="{50632673-BA1B-401C-AAA4-63B17EE4F661}"/>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2018 - ERA-NET SMART ENERGY SYSTEMS</a:t>
            </a:r>
          </a:p>
        </p:txBody>
      </p:sp>
      <p:sp>
        <p:nvSpPr>
          <p:cNvPr id="11" name="Date Placeholder 4">
            <a:extLst>
              <a:ext uri="{FF2B5EF4-FFF2-40B4-BE49-F238E27FC236}">
                <a16:creationId xmlns:a16="http://schemas.microsoft.com/office/drawing/2014/main" id="{2705DC70-57AF-4DD4-874D-D534F9E99AF1}"/>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2" name="Footer Placeholder 7">
            <a:extLst>
              <a:ext uri="{FF2B5EF4-FFF2-40B4-BE49-F238E27FC236}">
                <a16:creationId xmlns:a16="http://schemas.microsoft.com/office/drawing/2014/main" id="{64BD4C6C-633B-4A4C-966B-51289DD999F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Tree>
    <p:extLst>
      <p:ext uri="{BB962C8B-B14F-4D97-AF65-F5344CB8AC3E}">
        <p14:creationId xmlns:p14="http://schemas.microsoft.com/office/powerpoint/2010/main" val="32617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86754" y="33090"/>
            <a:ext cx="9424890" cy="930043"/>
          </a:xfrm>
        </p:spPr>
        <p:txBody>
          <a:bodyPr/>
          <a:lstStyle>
            <a:lvl1pPr>
              <a:defRPr>
                <a:solidFill>
                  <a:schemeClr val="tx1"/>
                </a:solidFill>
              </a:defRPr>
            </a:lvl1pPr>
          </a:lstStyle>
          <a:p>
            <a:r>
              <a:rPr lang="en-GB" noProof="0"/>
              <a:t>Mastertitelformat bearbeiten</a:t>
            </a:r>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noProof="0"/>
              <a:t>Peer to Peer Feedback Session 2022</a:t>
            </a:r>
            <a:endParaRPr lang="en-GB" noProof="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136468"/>
            <a:ext cx="11213872" cy="4990011"/>
          </a:xfrm>
        </p:spPr>
        <p:txBody>
          <a:bodyPr/>
          <a:lstStyle>
            <a:lvl1pPr marL="361950" indent="-361950">
              <a:tabLst>
                <a:tab pos="361950" algn="l"/>
              </a:tabLst>
              <a:defRPr>
                <a:solidFill>
                  <a:schemeClr val="tx2"/>
                </a:solidFill>
              </a:defRPr>
            </a:lvl1pPr>
            <a:lvl2pPr marL="541338" indent="-182563">
              <a:buFont typeface="Arial" panose="020B0604020202020204" pitchFamily="34" charset="0"/>
              <a:buChar char="•"/>
              <a:tabLst>
                <a:tab pos="450850" algn="l"/>
              </a:tabLst>
              <a:defRPr>
                <a:solidFill>
                  <a:schemeClr val="tx2"/>
                </a:solidFill>
              </a:defRPr>
            </a:lvl2pPr>
            <a:lvl3pPr marL="722313" indent="-180975">
              <a:buFont typeface="Arial" panose="020B0604020202020204" pitchFamily="34" charset="0"/>
              <a:buChar char="•"/>
              <a:tabLst>
                <a:tab pos="722313" algn="l"/>
              </a:tabLst>
              <a:defRPr>
                <a:solidFill>
                  <a:schemeClr val="tx2"/>
                </a:solidFill>
              </a:defRPr>
            </a:lvl3pPr>
            <a:lvl4pPr marL="892175" indent="-182563">
              <a:buFont typeface="Arial" panose="020B0604020202020204" pitchFamily="34" charset="0"/>
              <a:buChar char="•"/>
              <a:tabLst>
                <a:tab pos="892175" algn="l"/>
              </a:tabLst>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en-GB" noProof="0"/>
              <a:t>Mastertextformat bearbeiten</a:t>
            </a:r>
          </a:p>
          <a:p>
            <a:pPr lvl="1"/>
            <a:r>
              <a:rPr lang="en-GB" noProof="0"/>
              <a:t>Zweite Ebene</a:t>
            </a:r>
          </a:p>
          <a:p>
            <a:pPr lvl="2"/>
            <a:r>
              <a:rPr lang="en-GB" noProof="0"/>
              <a:t>Dritte Ebene</a:t>
            </a:r>
          </a:p>
          <a:p>
            <a:pPr lvl="3"/>
            <a:r>
              <a:rPr lang="en-GB" noProof="0"/>
              <a:t>Vierte Ebene</a:t>
            </a:r>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2020 -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391607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90000" tIns="108000" rIns="91440">
            <a:normAutofit/>
          </a:bodyPr>
          <a:lstStyle>
            <a:lvl1pPr marL="0" indent="0" algn="l">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965" y="215412"/>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930941"/>
            <a:ext cx="11213872" cy="1143000"/>
          </a:xfrm>
        </p:spPr>
        <p:txBody>
          <a:bodyPr bIns="0" anchor="b">
            <a:noAutofit/>
          </a:bodyPr>
          <a:lstStyle>
            <a:lvl1pPr algn="l">
              <a:lnSpc>
                <a:spcPct val="85000"/>
              </a:lnSpc>
              <a:defRPr sz="4800" spc="-50" baseline="0">
                <a:solidFill>
                  <a:schemeClr val="tx1"/>
                </a:solidFill>
                <a:latin typeface="Open Sans"/>
              </a:defRPr>
            </a:lvl1pPr>
          </a:lstStyle>
          <a:p>
            <a:r>
              <a:rPr lang="de-DE" dirty="0"/>
              <a:t>Mastertitelformat</a:t>
            </a:r>
            <a:br>
              <a:rPr lang="de-DE" dirty="0"/>
            </a:br>
            <a:r>
              <a:rPr lang="de-DE" dirty="0"/>
              <a:t>bearbeiten</a:t>
            </a:r>
            <a:endParaRPr lang="en-US" dirty="0"/>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Tree>
    <p:extLst>
      <p:ext uri="{BB962C8B-B14F-4D97-AF65-F5344CB8AC3E}">
        <p14:creationId xmlns:p14="http://schemas.microsoft.com/office/powerpoint/2010/main" val="317540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noProof="0"/>
              <a:t>Mastertitelformat bearbeiten</a:t>
            </a:r>
            <a:endParaRPr lang="en-GB" noProof="0"/>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271847"/>
            <a:ext cx="11213872" cy="4854632"/>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255072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754" y="1271846"/>
            <a:ext cx="5363559"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20195" y="1271846"/>
            <a:ext cx="5280432"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itle Placeholder 1">
            <a:extLst>
              <a:ext uri="{FF2B5EF4-FFF2-40B4-BE49-F238E27FC236}">
                <a16:creationId xmlns:a16="http://schemas.microsoft.com/office/drawing/2014/main" id="{C10C116F-1AC1-4ABF-92C5-4A7DBE3CEE91}"/>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4" name="Date Placeholder 4">
            <a:extLst>
              <a:ext uri="{FF2B5EF4-FFF2-40B4-BE49-F238E27FC236}">
                <a16:creationId xmlns:a16="http://schemas.microsoft.com/office/drawing/2014/main" id="{AD97EBD5-12A1-48A6-A114-13B207E04ECE}"/>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5" name="Footer Placeholder 7">
            <a:extLst>
              <a:ext uri="{FF2B5EF4-FFF2-40B4-BE49-F238E27FC236}">
                <a16:creationId xmlns:a16="http://schemas.microsoft.com/office/drawing/2014/main" id="{69908641-E157-424C-A5DF-D2E4F3EA0F5A}"/>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9" name="Slide Number Placeholder 5">
            <a:extLst>
              <a:ext uri="{FF2B5EF4-FFF2-40B4-BE49-F238E27FC236}">
                <a16:creationId xmlns:a16="http://schemas.microsoft.com/office/drawing/2014/main" id="{F78E69E9-7C71-4ABE-89E8-255047960B1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167816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3571" y="1255158"/>
            <a:ext cx="5272119"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73571" y="1902862"/>
            <a:ext cx="5272119"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5572" y="1254451"/>
            <a:ext cx="5285054"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5572" y="1902155"/>
            <a:ext cx="5285054"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2F30DD1C-ED51-4015-942E-0631E6FAEEE2}"/>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6" name="Date Placeholder 4">
            <a:extLst>
              <a:ext uri="{FF2B5EF4-FFF2-40B4-BE49-F238E27FC236}">
                <a16:creationId xmlns:a16="http://schemas.microsoft.com/office/drawing/2014/main" id="{2F9E9B87-6DEC-4FFF-BDB6-5DC145E25F7A}"/>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7" name="Footer Placeholder 7">
            <a:extLst>
              <a:ext uri="{FF2B5EF4-FFF2-40B4-BE49-F238E27FC236}">
                <a16:creationId xmlns:a16="http://schemas.microsoft.com/office/drawing/2014/main" id="{D606F2C7-B5E6-4EF3-A0DA-79DEAE91CC16}"/>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11" name="Slide Number Placeholder 5">
            <a:extLst>
              <a:ext uri="{FF2B5EF4-FFF2-40B4-BE49-F238E27FC236}">
                <a16:creationId xmlns:a16="http://schemas.microsoft.com/office/drawing/2014/main" id="{9542062D-17A4-4267-814A-CA32001F6AA0}"/>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237039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881" y="1271139"/>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69881" y="1918844"/>
            <a:ext cx="5280432" cy="4206928"/>
          </a:xfrm>
          <a:ln>
            <a:solidFill>
              <a:srgbClr val="1488CA"/>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20194" y="1271846"/>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20194" y="1919551"/>
            <a:ext cx="5280432" cy="4206928"/>
          </a:xfrm>
          <a:ln>
            <a:solidFill>
              <a:srgbClr val="1488CA"/>
            </a:solidFill>
          </a:ln>
        </p:spPr>
        <p:txBody>
          <a:bodyPr lIns="72000"/>
          <a:lstStyle>
            <a:lvl2pPr marL="486918" indent="-285750">
              <a:buFont typeface="Arial" panose="020B0604020202020204" pitchFamily="34" charset="0"/>
              <a:buChar char="•"/>
              <a:defRPr/>
            </a:lvl2pPr>
            <a:lvl3pPr marL="669798" indent="-285750">
              <a:buFont typeface="Arial" panose="020B0604020202020204" pitchFamily="34" charset="0"/>
              <a:buChar char="•"/>
              <a:defRPr/>
            </a:lvl3pPr>
            <a:lvl4pPr marL="852678" indent="-285750">
              <a:buFont typeface="Arial" panose="020B0604020202020204" pitchFamily="34" charset="0"/>
              <a:buChar char="•"/>
              <a:defRPr/>
            </a:lvl4pPr>
            <a:lvl5pPr marL="1035558" indent="-28575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B8908FAB-AE7D-4CE1-99F6-373DCD747F86}"/>
              </a:ext>
            </a:extLst>
          </p:cNvPr>
          <p:cNvSpPr txBox="1">
            <a:spLocks/>
          </p:cNvSpPr>
          <p:nvPr userDrawn="1"/>
        </p:nvSpPr>
        <p:spPr>
          <a:xfrm>
            <a:off x="486754" y="33090"/>
            <a:ext cx="9741464" cy="930043"/>
          </a:xfrm>
          <a:prstGeom prst="rect">
            <a:avLst/>
          </a:prstGeom>
        </p:spPr>
        <p:txBody>
          <a:bodyPr vert="horz" lIns="91440" tIns="45720" rIns="91440" bIns="0" rtlCol="0" anchor="b">
            <a:noAutofit/>
          </a:bodyPr>
          <a:lst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a:lstStyle>
          <a:p>
            <a:r>
              <a:rPr lang="en-GB"/>
              <a:t>Mastertitelformat </a:t>
            </a:r>
            <a:br>
              <a:rPr lang="en-GB"/>
            </a:br>
            <a:r>
              <a:rPr lang="en-GB"/>
              <a:t>bearbeiten</a:t>
            </a:r>
          </a:p>
        </p:txBody>
      </p:sp>
      <p:sp>
        <p:nvSpPr>
          <p:cNvPr id="16" name="Date Placeholder 4">
            <a:extLst>
              <a:ext uri="{FF2B5EF4-FFF2-40B4-BE49-F238E27FC236}">
                <a16:creationId xmlns:a16="http://schemas.microsoft.com/office/drawing/2014/main" id="{E13F79B0-E598-4D8E-831A-7AC1D10FBC21}"/>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7" name="Footer Placeholder 7">
            <a:extLst>
              <a:ext uri="{FF2B5EF4-FFF2-40B4-BE49-F238E27FC236}">
                <a16:creationId xmlns:a16="http://schemas.microsoft.com/office/drawing/2014/main" id="{41E3247E-D987-489B-B7C3-BF48D0EA90C1}"/>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11" name="Slide Number Placeholder 5">
            <a:extLst>
              <a:ext uri="{FF2B5EF4-FFF2-40B4-BE49-F238E27FC236}">
                <a16:creationId xmlns:a16="http://schemas.microsoft.com/office/drawing/2014/main" id="{02B2E87B-66CE-4246-BA4A-C6144B3E0D84}"/>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202274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3C8AEE11-924B-4E3F-A823-1248FFF016F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2" name="Footer Placeholder 7">
            <a:extLst>
              <a:ext uri="{FF2B5EF4-FFF2-40B4-BE49-F238E27FC236}">
                <a16:creationId xmlns:a16="http://schemas.microsoft.com/office/drawing/2014/main" id="{5852A034-7D1C-4C50-A22C-41811D28F07E}"/>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6" name="Slide Number Placeholder 5">
            <a:extLst>
              <a:ext uri="{FF2B5EF4-FFF2-40B4-BE49-F238E27FC236}">
                <a16:creationId xmlns:a16="http://schemas.microsoft.com/office/drawing/2014/main" id="{4E26927A-BA41-4FC0-8F9A-A0033B23446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a:t>
            </a:fld>
            <a:endParaRPr lang="de-DE" dirty="0"/>
          </a:p>
        </p:txBody>
      </p:sp>
      <p:sp>
        <p:nvSpPr>
          <p:cNvPr id="8" name="Title 1">
            <a:extLst>
              <a:ext uri="{FF2B5EF4-FFF2-40B4-BE49-F238E27FC236}">
                <a16:creationId xmlns:a16="http://schemas.microsoft.com/office/drawing/2014/main" id="{229E7A98-02E6-433B-9D3D-48A6861C4E86}"/>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de-DE" noProof="0"/>
              <a:t>Mastertitelformat bearbeiten</a:t>
            </a:r>
            <a:endParaRPr lang="en-GB" noProof="0"/>
          </a:p>
        </p:txBody>
      </p:sp>
    </p:spTree>
    <p:extLst>
      <p:ext uri="{BB962C8B-B14F-4D97-AF65-F5344CB8AC3E}">
        <p14:creationId xmlns:p14="http://schemas.microsoft.com/office/powerpoint/2010/main" val="4254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C3AE8D6A-EDBC-471A-83A5-1EB06BAC4ABF}"/>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fik 10">
            <a:extLst>
              <a:ext uri="{FF2B5EF4-FFF2-40B4-BE49-F238E27FC236}">
                <a16:creationId xmlns:a16="http://schemas.microsoft.com/office/drawing/2014/main" id="{1D61A163-92D8-4C59-A45C-2B1F6995C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5" name="Date Placeholder 4">
            <a:extLst>
              <a:ext uri="{FF2B5EF4-FFF2-40B4-BE49-F238E27FC236}">
                <a16:creationId xmlns:a16="http://schemas.microsoft.com/office/drawing/2014/main" id="{5555BD2F-1072-4C1B-BA28-27E207A5491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6" name="Footer Placeholder 7">
            <a:extLst>
              <a:ext uri="{FF2B5EF4-FFF2-40B4-BE49-F238E27FC236}">
                <a16:creationId xmlns:a16="http://schemas.microsoft.com/office/drawing/2014/main" id="{8D7F19F5-6BAE-478A-9328-4DE1CB0FDFCD}"/>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de-DE" dirty="0"/>
          </a:p>
        </p:txBody>
      </p:sp>
      <p:sp>
        <p:nvSpPr>
          <p:cNvPr id="7" name="Slide Number Placeholder 5">
            <a:extLst>
              <a:ext uri="{FF2B5EF4-FFF2-40B4-BE49-F238E27FC236}">
                <a16:creationId xmlns:a16="http://schemas.microsoft.com/office/drawing/2014/main" id="{57DE3ABE-C386-4D3A-8976-B815109DA0DE}"/>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a:t>
            </a:fld>
            <a:endParaRPr lang="de-DE" dirty="0"/>
          </a:p>
        </p:txBody>
      </p:sp>
    </p:spTree>
    <p:extLst>
      <p:ext uri="{BB962C8B-B14F-4D97-AF65-F5344CB8AC3E}">
        <p14:creationId xmlns:p14="http://schemas.microsoft.com/office/powerpoint/2010/main" val="335473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0E7CF08-FF6C-4201-A07B-9DC95D16FB93}"/>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6754" y="33090"/>
            <a:ext cx="9470046" cy="930043"/>
          </a:xfrm>
          <a:prstGeom prst="rect">
            <a:avLst/>
          </a:prstGeom>
        </p:spPr>
        <p:txBody>
          <a:bodyPr vert="horz" lIns="91440" tIns="45720" rIns="91440" bIns="0" rtlCol="0" anchor="b">
            <a:noAutofit/>
          </a:bodyPr>
          <a:lstStyle/>
          <a:p>
            <a:r>
              <a:rPr lang="en-GB" noProof="0"/>
              <a:t>Mastertitelformat </a:t>
            </a:r>
            <a:br>
              <a:rPr lang="en-GB" noProof="0"/>
            </a:br>
            <a:r>
              <a:rPr lang="en-GB" noProof="0"/>
              <a:t>bearbeiten</a:t>
            </a:r>
          </a:p>
        </p:txBody>
      </p:sp>
      <p:sp>
        <p:nvSpPr>
          <p:cNvPr id="3" name="Text Placeholder 2"/>
          <p:cNvSpPr>
            <a:spLocks noGrp="1"/>
          </p:cNvSpPr>
          <p:nvPr>
            <p:ph type="body" idx="1"/>
          </p:nvPr>
        </p:nvSpPr>
        <p:spPr>
          <a:xfrm>
            <a:off x="486753" y="1285110"/>
            <a:ext cx="11400329" cy="4714614"/>
          </a:xfrm>
          <a:prstGeom prst="rect">
            <a:avLst/>
          </a:prstGeom>
        </p:spPr>
        <p:txBody>
          <a:bodyPr vert="horz" lIns="90000" tIns="45720" rIns="0" bIns="45720" rtlCol="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cxnSp>
        <p:nvCxnSpPr>
          <p:cNvPr id="10" name="Straight Connector 9"/>
          <p:cNvCxnSpPr/>
          <p:nvPr/>
        </p:nvCxnSpPr>
        <p:spPr>
          <a:xfrm>
            <a:off x="-10887" y="1041158"/>
            <a:ext cx="12204000" cy="0"/>
          </a:xfrm>
          <a:prstGeom prst="line">
            <a:avLst/>
          </a:prstGeom>
          <a:ln/>
        </p:spPr>
        <p:style>
          <a:lnRef idx="1">
            <a:schemeClr val="dk1"/>
          </a:lnRef>
          <a:fillRef idx="0">
            <a:schemeClr val="dk1"/>
          </a:fillRef>
          <a:effectRef idx="0">
            <a:schemeClr val="dk1"/>
          </a:effectRef>
          <a:fontRef idx="minor">
            <a:schemeClr val="tx1"/>
          </a:fontRef>
        </p:style>
      </p:cxnSp>
      <p:pic>
        <p:nvPicPr>
          <p:cNvPr id="11" name="Grafik 10">
            <a:extLst>
              <a:ext uri="{FF2B5EF4-FFF2-40B4-BE49-F238E27FC236}">
                <a16:creationId xmlns:a16="http://schemas.microsoft.com/office/drawing/2014/main" id="{491D080E-2F5D-41F2-B8E8-8A2FFFF252F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17183" y="68397"/>
            <a:ext cx="1769900" cy="930043"/>
          </a:xfrm>
          <a:prstGeom prst="rect">
            <a:avLst/>
          </a:prstGeom>
        </p:spPr>
      </p:pic>
      <p:pic>
        <p:nvPicPr>
          <p:cNvPr id="23" name="Grafik 22">
            <a:extLst>
              <a:ext uri="{FF2B5EF4-FFF2-40B4-BE49-F238E27FC236}">
                <a16:creationId xmlns:a16="http://schemas.microsoft.com/office/drawing/2014/main" id="{0E4A3258-5C21-47A2-802F-A7728D23444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3" name="Slide Number Placeholder 5">
            <a:extLst>
              <a:ext uri="{FF2B5EF4-FFF2-40B4-BE49-F238E27FC236}">
                <a16:creationId xmlns:a16="http://schemas.microsoft.com/office/drawing/2014/main" id="{FA186A93-242C-42BE-A626-8E02A185196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a:t>
            </a:fld>
            <a:endParaRPr lang="de-DE" dirty="0"/>
          </a:p>
        </p:txBody>
      </p:sp>
      <p:sp>
        <p:nvSpPr>
          <p:cNvPr id="15" name="Date Placeholder 4">
            <a:extLst>
              <a:ext uri="{FF2B5EF4-FFF2-40B4-BE49-F238E27FC236}">
                <a16:creationId xmlns:a16="http://schemas.microsoft.com/office/drawing/2014/main" id="{9B6D0866-3F7E-4A5B-9D40-B9B6E477CCC5}"/>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6" name="Footer Placeholder 7">
            <a:extLst>
              <a:ext uri="{FF2B5EF4-FFF2-40B4-BE49-F238E27FC236}">
                <a16:creationId xmlns:a16="http://schemas.microsoft.com/office/drawing/2014/main" id="{B2CD735D-7E97-49A2-A39D-E3E8BD3B494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en-GB" dirty="0"/>
          </a:p>
        </p:txBody>
      </p:sp>
    </p:spTree>
    <p:extLst>
      <p:ext uri="{BB962C8B-B14F-4D97-AF65-F5344CB8AC3E}">
        <p14:creationId xmlns:p14="http://schemas.microsoft.com/office/powerpoint/2010/main" val="15667002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03" r:id="rId3"/>
    <p:sldLayoutId id="2147483704" r:id="rId4"/>
    <p:sldLayoutId id="2147483705" r:id="rId5"/>
    <p:sldLayoutId id="2147483706" r:id="rId6"/>
    <p:sldLayoutId id="2147483707" r:id="rId7"/>
    <p:sldLayoutId id="2147483747" r:id="rId8"/>
    <p:sldLayoutId id="2147483748" r:id="rId9"/>
    <p:sldLayoutId id="2147483702" r:id="rId10"/>
    <p:sldLayoutId id="2147483750" r:id="rId11"/>
    <p:sldLayoutId id="2147483751" r:id="rId12"/>
  </p:sldLayoutIdLst>
  <p:hf hdr="0" dt="0"/>
  <p:txStyles>
    <p:title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p:titleStyle>
    <p:bodyStyle>
      <a:lvl1pPr marL="285750" indent="-285750" algn="l" defTabSz="914400" rtl="0" eaLnBrk="1" latinLnBrk="0" hangingPunct="1">
        <a:lnSpc>
          <a:spcPct val="110000"/>
        </a:lnSpc>
        <a:spcBef>
          <a:spcPts val="1200"/>
        </a:spcBef>
        <a:spcAft>
          <a:spcPts val="200"/>
        </a:spcAft>
        <a:buClr>
          <a:schemeClr val="accent2"/>
        </a:buClr>
        <a:buSzPct val="100000"/>
        <a:buFont typeface="Arial" panose="020B0604020202020204" pitchFamily="34" charset="0"/>
        <a:buChar char="•"/>
        <a:defRPr sz="2800" kern="1200">
          <a:solidFill>
            <a:schemeClr val="tx2"/>
          </a:solidFill>
          <a:latin typeface="Open Sans"/>
          <a:ea typeface="+mn-ea"/>
          <a:cs typeface="+mn-cs"/>
        </a:defRPr>
      </a:lvl1pPr>
      <a:lvl2pPr marL="576000" indent="-285750" algn="l" defTabSz="914400" rtl="0" eaLnBrk="1" latinLnBrk="0" hangingPunct="1">
        <a:lnSpc>
          <a:spcPct val="110000"/>
        </a:lnSpc>
        <a:spcBef>
          <a:spcPts val="200"/>
        </a:spcBef>
        <a:spcAft>
          <a:spcPts val="400"/>
        </a:spcAft>
        <a:buClr>
          <a:schemeClr val="accent4"/>
        </a:buClr>
        <a:buFont typeface="Arial" panose="020B0604020202020204" pitchFamily="34" charset="0"/>
        <a:buChar char="•"/>
        <a:defRPr sz="2400" kern="1200">
          <a:solidFill>
            <a:schemeClr val="tx2"/>
          </a:solidFill>
          <a:latin typeface="Open Sans"/>
          <a:ea typeface="+mn-ea"/>
          <a:cs typeface="+mn-cs"/>
        </a:defRPr>
      </a:lvl2pPr>
      <a:lvl3pPr marL="846000" indent="-285750" algn="l" defTabSz="914400" rtl="0" eaLnBrk="1" latinLnBrk="0" hangingPunct="1">
        <a:lnSpc>
          <a:spcPct val="110000"/>
        </a:lnSpc>
        <a:spcBef>
          <a:spcPts val="200"/>
        </a:spcBef>
        <a:spcAft>
          <a:spcPts val="400"/>
        </a:spcAft>
        <a:buClr>
          <a:srgbClr val="1488CA"/>
        </a:buClr>
        <a:buFont typeface="Arial" panose="020B0604020202020204" pitchFamily="34" charset="0"/>
        <a:buChar char="•"/>
        <a:defRPr sz="2000" kern="1200">
          <a:solidFill>
            <a:schemeClr val="tx2"/>
          </a:solidFill>
          <a:latin typeface="Open Sans"/>
          <a:ea typeface="+mn-ea"/>
          <a:cs typeface="+mn-cs"/>
        </a:defRPr>
      </a:lvl3pPr>
      <a:lvl4pPr marL="1152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800" kern="1200">
          <a:solidFill>
            <a:schemeClr val="tx2"/>
          </a:solidFill>
          <a:latin typeface="Open Sans"/>
          <a:ea typeface="+mn-ea"/>
          <a:cs typeface="+mn-cs"/>
        </a:defRPr>
      </a:lvl4pPr>
      <a:lvl5pPr marL="1440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6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0E7CF08-FF6C-4201-A07B-9DC95D16FB93}"/>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6754" y="33090"/>
            <a:ext cx="9470046" cy="930043"/>
          </a:xfrm>
          <a:prstGeom prst="rect">
            <a:avLst/>
          </a:prstGeom>
        </p:spPr>
        <p:txBody>
          <a:bodyPr vert="horz" lIns="91440" tIns="45720" rIns="91440" bIns="0" rtlCol="0" anchor="b">
            <a:noAutofit/>
          </a:bodyPr>
          <a:lstStyle/>
          <a:p>
            <a:r>
              <a:rPr lang="en-GB" noProof="0"/>
              <a:t>Mastertitelformat </a:t>
            </a:r>
            <a:br>
              <a:rPr lang="en-GB" noProof="0"/>
            </a:br>
            <a:r>
              <a:rPr lang="en-GB" noProof="0"/>
              <a:t>bearbeiten</a:t>
            </a:r>
          </a:p>
        </p:txBody>
      </p:sp>
      <p:sp>
        <p:nvSpPr>
          <p:cNvPr id="3" name="Text Placeholder 2"/>
          <p:cNvSpPr>
            <a:spLocks noGrp="1"/>
          </p:cNvSpPr>
          <p:nvPr>
            <p:ph type="body" idx="1"/>
          </p:nvPr>
        </p:nvSpPr>
        <p:spPr>
          <a:xfrm>
            <a:off x="486753" y="1285110"/>
            <a:ext cx="11400329" cy="4714614"/>
          </a:xfrm>
          <a:prstGeom prst="rect">
            <a:avLst/>
          </a:prstGeom>
        </p:spPr>
        <p:txBody>
          <a:bodyPr vert="horz" lIns="90000" tIns="45720" rIns="0" bIns="45720" rtlCol="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cxnSp>
        <p:nvCxnSpPr>
          <p:cNvPr id="10" name="Straight Connector 9"/>
          <p:cNvCxnSpPr/>
          <p:nvPr/>
        </p:nvCxnSpPr>
        <p:spPr>
          <a:xfrm>
            <a:off x="-10887" y="1041158"/>
            <a:ext cx="12204000" cy="0"/>
          </a:xfrm>
          <a:prstGeom prst="line">
            <a:avLst/>
          </a:prstGeom>
          <a:ln/>
        </p:spPr>
        <p:style>
          <a:lnRef idx="1">
            <a:schemeClr val="dk1"/>
          </a:lnRef>
          <a:fillRef idx="0">
            <a:schemeClr val="dk1"/>
          </a:fillRef>
          <a:effectRef idx="0">
            <a:schemeClr val="dk1"/>
          </a:effectRef>
          <a:fontRef idx="minor">
            <a:schemeClr val="tx1"/>
          </a:fontRef>
        </p:style>
      </p:cxnSp>
      <p:pic>
        <p:nvPicPr>
          <p:cNvPr id="11" name="Grafik 10">
            <a:extLst>
              <a:ext uri="{FF2B5EF4-FFF2-40B4-BE49-F238E27FC236}">
                <a16:creationId xmlns:a16="http://schemas.microsoft.com/office/drawing/2014/main" id="{491D080E-2F5D-41F2-B8E8-8A2FFFF252F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17183" y="68397"/>
            <a:ext cx="1769900" cy="930043"/>
          </a:xfrm>
          <a:prstGeom prst="rect">
            <a:avLst/>
          </a:prstGeom>
        </p:spPr>
      </p:pic>
      <p:pic>
        <p:nvPicPr>
          <p:cNvPr id="23" name="Grafik 22">
            <a:extLst>
              <a:ext uri="{FF2B5EF4-FFF2-40B4-BE49-F238E27FC236}">
                <a16:creationId xmlns:a16="http://schemas.microsoft.com/office/drawing/2014/main" id="{0E4A3258-5C21-47A2-802F-A7728D23444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3" name="Slide Number Placeholder 5">
            <a:extLst>
              <a:ext uri="{FF2B5EF4-FFF2-40B4-BE49-F238E27FC236}">
                <a16:creationId xmlns:a16="http://schemas.microsoft.com/office/drawing/2014/main" id="{FA186A93-242C-42BE-A626-8E02A185196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2020 - ERA-NET SMART ENERGY SYSTEMS | </a:t>
            </a:r>
            <a:fld id="{AABDEC84-EF9A-4CAE-9DB7-B30F1ADF071F}" type="slidenum">
              <a:rPr lang="de-DE" smtClean="0"/>
              <a:pPr/>
              <a:t>‹#›</a:t>
            </a:fld>
            <a:endParaRPr lang="de-DE" dirty="0"/>
          </a:p>
        </p:txBody>
      </p:sp>
      <p:sp>
        <p:nvSpPr>
          <p:cNvPr id="15" name="Date Placeholder 4">
            <a:extLst>
              <a:ext uri="{FF2B5EF4-FFF2-40B4-BE49-F238E27FC236}">
                <a16:creationId xmlns:a16="http://schemas.microsoft.com/office/drawing/2014/main" id="{9B6D0866-3F7E-4A5B-9D40-B9B6E477CCC5}"/>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r>
              <a:rPr lang="en-US"/>
              <a:t>08/10/2019</a:t>
            </a:r>
            <a:endParaRPr lang="de-DE" dirty="0"/>
          </a:p>
        </p:txBody>
      </p:sp>
      <p:sp>
        <p:nvSpPr>
          <p:cNvPr id="16" name="Footer Placeholder 7">
            <a:extLst>
              <a:ext uri="{FF2B5EF4-FFF2-40B4-BE49-F238E27FC236}">
                <a16:creationId xmlns:a16="http://schemas.microsoft.com/office/drawing/2014/main" id="{B2CD735D-7E97-49A2-A39D-E3E8BD3B494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r>
              <a:rPr lang="en-US"/>
              <a:t>Peer to Peer Feedback Session 2022</a:t>
            </a:r>
            <a:endParaRPr lang="en-GB" dirty="0"/>
          </a:p>
        </p:txBody>
      </p:sp>
    </p:spTree>
    <p:extLst>
      <p:ext uri="{BB962C8B-B14F-4D97-AF65-F5344CB8AC3E}">
        <p14:creationId xmlns:p14="http://schemas.microsoft.com/office/powerpoint/2010/main" val="325907387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dt="0"/>
  <p:txStyles>
    <p:title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p:titleStyle>
    <p:bodyStyle>
      <a:lvl1pPr marL="285750" indent="-285750" algn="l" defTabSz="914400" rtl="0" eaLnBrk="1" latinLnBrk="0" hangingPunct="1">
        <a:lnSpc>
          <a:spcPct val="110000"/>
        </a:lnSpc>
        <a:spcBef>
          <a:spcPts val="1200"/>
        </a:spcBef>
        <a:spcAft>
          <a:spcPts val="200"/>
        </a:spcAft>
        <a:buClr>
          <a:schemeClr val="accent2"/>
        </a:buClr>
        <a:buSzPct val="100000"/>
        <a:buFont typeface="Arial" panose="020B0604020202020204" pitchFamily="34" charset="0"/>
        <a:buChar char="•"/>
        <a:defRPr sz="2800" kern="1200">
          <a:solidFill>
            <a:schemeClr val="tx2"/>
          </a:solidFill>
          <a:latin typeface="Open Sans"/>
          <a:ea typeface="+mn-ea"/>
          <a:cs typeface="+mn-cs"/>
        </a:defRPr>
      </a:lvl1pPr>
      <a:lvl2pPr marL="576000" indent="-285750" algn="l" defTabSz="914400" rtl="0" eaLnBrk="1" latinLnBrk="0" hangingPunct="1">
        <a:lnSpc>
          <a:spcPct val="110000"/>
        </a:lnSpc>
        <a:spcBef>
          <a:spcPts val="200"/>
        </a:spcBef>
        <a:spcAft>
          <a:spcPts val="400"/>
        </a:spcAft>
        <a:buClr>
          <a:schemeClr val="accent4"/>
        </a:buClr>
        <a:buFont typeface="Arial" panose="020B0604020202020204" pitchFamily="34" charset="0"/>
        <a:buChar char="•"/>
        <a:defRPr sz="2400" kern="1200">
          <a:solidFill>
            <a:schemeClr val="tx2"/>
          </a:solidFill>
          <a:latin typeface="Open Sans"/>
          <a:ea typeface="+mn-ea"/>
          <a:cs typeface="+mn-cs"/>
        </a:defRPr>
      </a:lvl2pPr>
      <a:lvl3pPr marL="846000" indent="-285750" algn="l" defTabSz="914400" rtl="0" eaLnBrk="1" latinLnBrk="0" hangingPunct="1">
        <a:lnSpc>
          <a:spcPct val="110000"/>
        </a:lnSpc>
        <a:spcBef>
          <a:spcPts val="200"/>
        </a:spcBef>
        <a:spcAft>
          <a:spcPts val="400"/>
        </a:spcAft>
        <a:buClr>
          <a:srgbClr val="1488CA"/>
        </a:buClr>
        <a:buFont typeface="Arial" panose="020B0604020202020204" pitchFamily="34" charset="0"/>
        <a:buChar char="•"/>
        <a:defRPr sz="2000" kern="1200">
          <a:solidFill>
            <a:schemeClr val="tx2"/>
          </a:solidFill>
          <a:latin typeface="Open Sans"/>
          <a:ea typeface="+mn-ea"/>
          <a:cs typeface="+mn-cs"/>
        </a:defRPr>
      </a:lvl3pPr>
      <a:lvl4pPr marL="1152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800" kern="1200">
          <a:solidFill>
            <a:schemeClr val="tx2"/>
          </a:solidFill>
          <a:latin typeface="Open Sans"/>
          <a:ea typeface="+mn-ea"/>
          <a:cs typeface="+mn-cs"/>
        </a:defRPr>
      </a:lvl4pPr>
      <a:lvl5pPr marL="1440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6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3B074-D8A2-42DC-B9A0-A2E06D1E4DE6}"/>
              </a:ext>
            </a:extLst>
          </p:cNvPr>
          <p:cNvSpPr>
            <a:spLocks noGrp="1"/>
          </p:cNvSpPr>
          <p:nvPr>
            <p:ph type="ctrTitle"/>
          </p:nvPr>
        </p:nvSpPr>
        <p:spPr>
          <a:xfrm>
            <a:off x="4114800" y="3702757"/>
            <a:ext cx="7585826" cy="1371184"/>
          </a:xfrm>
        </p:spPr>
        <p:txBody>
          <a:bodyPr/>
          <a:lstStyle/>
          <a:p>
            <a:pPr algn="l"/>
            <a:r>
              <a:rPr lang="en-GB" sz="4000" noProof="0" dirty="0">
                <a:latin typeface="Open Sans"/>
              </a:rPr>
              <a:t>Project Acronym</a:t>
            </a:r>
          </a:p>
        </p:txBody>
      </p:sp>
      <p:sp>
        <p:nvSpPr>
          <p:cNvPr id="3" name="Untertitel 2">
            <a:extLst>
              <a:ext uri="{FF2B5EF4-FFF2-40B4-BE49-F238E27FC236}">
                <a16:creationId xmlns:a16="http://schemas.microsoft.com/office/drawing/2014/main" id="{870A9578-491A-43C4-B9F0-C4D5A3E51FE4}"/>
              </a:ext>
            </a:extLst>
          </p:cNvPr>
          <p:cNvSpPr>
            <a:spLocks noGrp="1"/>
          </p:cNvSpPr>
          <p:nvPr>
            <p:ph type="subTitle" idx="1"/>
          </p:nvPr>
        </p:nvSpPr>
        <p:spPr>
          <a:xfrm>
            <a:off x="3992313" y="5135209"/>
            <a:ext cx="8064220" cy="1143000"/>
          </a:xfrm>
        </p:spPr>
        <p:txBody>
          <a:bodyPr>
            <a:noAutofit/>
          </a:bodyPr>
          <a:lstStyle/>
          <a:p>
            <a:pPr lvl="0" algn="l" eaLnBrk="0" fontAlgn="base" hangingPunct="0">
              <a:lnSpc>
                <a:spcPct val="100000"/>
              </a:lnSpc>
              <a:spcBef>
                <a:spcPct val="0"/>
              </a:spcBef>
              <a:spcAft>
                <a:spcPct val="0"/>
              </a:spcAft>
              <a:buClrTx/>
              <a:buSzTx/>
            </a:pPr>
            <a:r>
              <a:rPr lang="en-GB" sz="2000" b="1" noProof="0" dirty="0">
                <a:latin typeface="Open Sans" panose="020B0606030504020204" pitchFamily="34" charset="0"/>
                <a:ea typeface="Open Sans" panose="020B0606030504020204" pitchFamily="34" charset="0"/>
                <a:cs typeface="Open Sans" panose="020B0606030504020204" pitchFamily="34" charset="0"/>
              </a:rPr>
              <a:t>#keyword1 # keyword2 # keyword3</a:t>
            </a:r>
            <a:endParaRPr lang="en-GB" altLang="en-US" sz="1800" noProof="0" dirty="0">
              <a:solidFill>
                <a:schemeClr val="bg1">
                  <a:lumMod val="10000"/>
                </a:schemeClr>
              </a:solidFill>
              <a:latin typeface="Open Sans" panose="020B0606030504020204" pitchFamily="34" charset="0"/>
            </a:endParaRPr>
          </a:p>
          <a:p>
            <a:pPr lvl="0" algn="l" eaLnBrk="0" fontAlgn="base" hangingPunct="0">
              <a:lnSpc>
                <a:spcPct val="100000"/>
              </a:lnSpc>
              <a:spcBef>
                <a:spcPct val="0"/>
              </a:spcBef>
              <a:spcAft>
                <a:spcPct val="0"/>
              </a:spcAft>
              <a:buClrTx/>
              <a:buSzTx/>
            </a:pPr>
            <a:r>
              <a:rPr lang="en-GB" altLang="en-US" sz="1800" noProof="0" dirty="0">
                <a:solidFill>
                  <a:schemeClr val="bg1">
                    <a:lumMod val="10000"/>
                  </a:schemeClr>
                </a:solidFill>
                <a:latin typeface="Open Sans" panose="020B0606030504020204" pitchFamily="34" charset="0"/>
              </a:rPr>
              <a:t>Name, Institution</a:t>
            </a:r>
            <a:endParaRPr lang="en-GB" altLang="en-US" sz="1800" noProof="0" dirty="0">
              <a:solidFill>
                <a:schemeClr val="bg1">
                  <a:lumMod val="10000"/>
                </a:schemeClr>
              </a:solidFill>
              <a:latin typeface="Arial" panose="020B0604020202020204" pitchFamily="34" charset="0"/>
            </a:endParaRPr>
          </a:p>
        </p:txBody>
      </p:sp>
      <p:sp>
        <p:nvSpPr>
          <p:cNvPr id="4" name="Textfeld 3">
            <a:extLst>
              <a:ext uri="{FF2B5EF4-FFF2-40B4-BE49-F238E27FC236}">
                <a16:creationId xmlns:a16="http://schemas.microsoft.com/office/drawing/2014/main" id="{EA7454A2-0261-4BF0-A3EF-6DBD245A0391}"/>
              </a:ext>
            </a:extLst>
          </p:cNvPr>
          <p:cNvSpPr txBox="1"/>
          <p:nvPr/>
        </p:nvSpPr>
        <p:spPr>
          <a:xfrm>
            <a:off x="691978" y="4143632"/>
            <a:ext cx="2652584"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dirty="0"/>
              <a:t>Project Logo</a:t>
            </a:r>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12890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F0FA1F-1806-4148-B7BB-7CC5F293BB58}"/>
              </a:ext>
            </a:extLst>
          </p:cNvPr>
          <p:cNvSpPr>
            <a:spLocks noGrp="1"/>
          </p:cNvSpPr>
          <p:nvPr>
            <p:ph type="title"/>
          </p:nvPr>
        </p:nvSpPr>
        <p:spPr>
          <a:xfrm>
            <a:off x="486754" y="34446"/>
            <a:ext cx="10618500" cy="930043"/>
          </a:xfrm>
        </p:spPr>
        <p:txBody>
          <a:bodyPr/>
          <a:lstStyle/>
          <a:p>
            <a:r>
              <a:rPr lang="de-DE" sz="2600" b="1" dirty="0" err="1"/>
              <a:t>Our</a:t>
            </a:r>
            <a:r>
              <a:rPr lang="de-DE" sz="2600" b="1" dirty="0"/>
              <a:t> </a:t>
            </a:r>
            <a:r>
              <a:rPr lang="de-DE" sz="2600" b="1" dirty="0" err="1"/>
              <a:t>contribution</a:t>
            </a:r>
            <a:r>
              <a:rPr lang="de-DE" sz="2600" b="1" dirty="0"/>
              <a:t> </a:t>
            </a:r>
            <a:r>
              <a:rPr lang="de-DE" sz="2600" b="1" dirty="0" err="1"/>
              <a:t>to</a:t>
            </a:r>
            <a:r>
              <a:rPr lang="de-DE" sz="2600" b="1" dirty="0"/>
              <a:t> ETIP-SNET </a:t>
            </a:r>
            <a:r>
              <a:rPr lang="en-US" sz="2600" b="1" dirty="0"/>
              <a:t>R&amp;I </a:t>
            </a:r>
            <a:r>
              <a:rPr lang="de-DE" sz="2600" b="1" dirty="0"/>
              <a:t> Implementation Plan (I)</a:t>
            </a:r>
            <a:endParaRPr lang="en-US" sz="2600" b="1" dirty="0"/>
          </a:p>
        </p:txBody>
      </p:sp>
      <p:sp>
        <p:nvSpPr>
          <p:cNvPr id="7" name="Footer Placeholder 6">
            <a:extLst>
              <a:ext uri="{FF2B5EF4-FFF2-40B4-BE49-F238E27FC236}">
                <a16:creationId xmlns:a16="http://schemas.microsoft.com/office/drawing/2014/main" id="{C36BE5A7-D365-BE7D-3926-A4771A00CC5E}"/>
              </a:ext>
            </a:extLst>
          </p:cNvPr>
          <p:cNvSpPr>
            <a:spLocks noGrp="1"/>
          </p:cNvSpPr>
          <p:nvPr>
            <p:ph type="ftr" sz="quarter" idx="3"/>
          </p:nvPr>
        </p:nvSpPr>
        <p:spPr/>
        <p:txBody>
          <a:bodyPr/>
          <a:lstStyle/>
          <a:p>
            <a:r>
              <a:rPr lang="en-US"/>
              <a:t>Peer to Peer Feedback Session 2022</a:t>
            </a:r>
            <a:endParaRPr lang="de-DE" dirty="0"/>
          </a:p>
        </p:txBody>
      </p:sp>
      <p:sp>
        <p:nvSpPr>
          <p:cNvPr id="9" name="Content Placeholder 8">
            <a:extLst>
              <a:ext uri="{FF2B5EF4-FFF2-40B4-BE49-F238E27FC236}">
                <a16:creationId xmlns:a16="http://schemas.microsoft.com/office/drawing/2014/main" id="{AEB9F8C0-6648-81B0-A73F-C28872464374}"/>
              </a:ext>
            </a:extLst>
          </p:cNvPr>
          <p:cNvSpPr>
            <a:spLocks noGrp="1"/>
          </p:cNvSpPr>
          <p:nvPr>
            <p:ph sz="half" idx="10"/>
          </p:nvPr>
        </p:nvSpPr>
        <p:spPr/>
        <p:txBody>
          <a:bodyPr/>
          <a:lstStyle/>
          <a:p>
            <a:r>
              <a:rPr lang="en-US" sz="2600" dirty="0"/>
              <a:t>HLUC 1: Optimal Cross Sector Integration and Grid Scale Storage</a:t>
            </a:r>
          </a:p>
          <a:p>
            <a:r>
              <a:rPr lang="en-US" sz="2600" dirty="0"/>
              <a:t>HLUC 2: Market-driven TSO–DSO– System User Interactions</a:t>
            </a:r>
          </a:p>
          <a:p>
            <a:r>
              <a:rPr lang="en-US" sz="2600" dirty="0"/>
              <a:t>HLUC 3: Pan European Wholesale Markets, Regional and Local Markets</a:t>
            </a:r>
          </a:p>
          <a:p>
            <a:r>
              <a:rPr lang="en-US" sz="2600" dirty="0"/>
              <a:t>HLUC 4: Massive Penetration of RES into the Transmission and Distribution Grid</a:t>
            </a:r>
          </a:p>
          <a:p>
            <a:r>
              <a:rPr lang="en-US" sz="2600" dirty="0"/>
              <a:t>HLUC 5: One Stop Shop and Digital Technologies for Market Participation of Consumers (Citizens) at the Center</a:t>
            </a:r>
          </a:p>
        </p:txBody>
      </p:sp>
      <p:sp>
        <p:nvSpPr>
          <p:cNvPr id="8" name="Slide Number Placeholder 7">
            <a:extLst>
              <a:ext uri="{FF2B5EF4-FFF2-40B4-BE49-F238E27FC236}">
                <a16:creationId xmlns:a16="http://schemas.microsoft.com/office/drawing/2014/main" id="{C847A2EE-1828-0559-97EB-72384B035EE3}"/>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2</a:t>
            </a:fld>
            <a:endParaRPr lang="de-DE" dirty="0"/>
          </a:p>
        </p:txBody>
      </p:sp>
      <p:sp>
        <p:nvSpPr>
          <p:cNvPr id="10" name="Rectangle 9">
            <a:extLst>
              <a:ext uri="{FF2B5EF4-FFF2-40B4-BE49-F238E27FC236}">
                <a16:creationId xmlns:a16="http://schemas.microsoft.com/office/drawing/2014/main" id="{5D38F756-1B22-7568-8A02-CB8E23A81F13}"/>
              </a:ext>
            </a:extLst>
          </p:cNvPr>
          <p:cNvSpPr/>
          <p:nvPr/>
        </p:nvSpPr>
        <p:spPr>
          <a:xfrm>
            <a:off x="748318" y="4553882"/>
            <a:ext cx="10952308" cy="11474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82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3A08-3A54-10EE-7234-1025C49DDA2A}"/>
              </a:ext>
            </a:extLst>
          </p:cNvPr>
          <p:cNvSpPr>
            <a:spLocks noGrp="1"/>
          </p:cNvSpPr>
          <p:nvPr>
            <p:ph type="title"/>
          </p:nvPr>
        </p:nvSpPr>
        <p:spPr>
          <a:xfrm>
            <a:off x="314324" y="33090"/>
            <a:ext cx="9642475" cy="930043"/>
          </a:xfrm>
        </p:spPr>
        <p:txBody>
          <a:bodyPr/>
          <a:lstStyle/>
          <a:p>
            <a:r>
              <a:rPr lang="de-DE" sz="2600" b="1" dirty="0" err="1"/>
              <a:t>Our</a:t>
            </a:r>
            <a:r>
              <a:rPr lang="de-DE" sz="2600" b="1" dirty="0"/>
              <a:t> </a:t>
            </a:r>
            <a:r>
              <a:rPr lang="de-DE" sz="2600" b="1" dirty="0" err="1"/>
              <a:t>contribution</a:t>
            </a:r>
            <a:r>
              <a:rPr lang="de-DE" sz="2600" b="1" dirty="0"/>
              <a:t> </a:t>
            </a:r>
            <a:r>
              <a:rPr lang="de-DE" sz="2600" b="1" dirty="0" err="1"/>
              <a:t>to</a:t>
            </a:r>
            <a:r>
              <a:rPr lang="de-DE" sz="2600" b="1" dirty="0"/>
              <a:t> ETIP-SNET </a:t>
            </a:r>
            <a:r>
              <a:rPr lang="en-US" sz="2600" b="1" dirty="0"/>
              <a:t>R&amp;I </a:t>
            </a:r>
            <a:r>
              <a:rPr lang="de-DE" sz="2600" b="1" dirty="0"/>
              <a:t> Implementation Plan (II)</a:t>
            </a:r>
            <a:endParaRPr lang="en-US" sz="2600" b="1" dirty="0"/>
          </a:p>
        </p:txBody>
      </p:sp>
      <p:sp>
        <p:nvSpPr>
          <p:cNvPr id="3" name="Footer Placeholder 2">
            <a:extLst>
              <a:ext uri="{FF2B5EF4-FFF2-40B4-BE49-F238E27FC236}">
                <a16:creationId xmlns:a16="http://schemas.microsoft.com/office/drawing/2014/main" id="{721F71C7-542E-C8B5-28A9-BEDFE1C88CF8}"/>
              </a:ext>
            </a:extLst>
          </p:cNvPr>
          <p:cNvSpPr>
            <a:spLocks noGrp="1"/>
          </p:cNvSpPr>
          <p:nvPr>
            <p:ph type="ftr" sz="quarter" idx="3"/>
          </p:nvPr>
        </p:nvSpPr>
        <p:spPr/>
        <p:txBody>
          <a:bodyPr/>
          <a:lstStyle/>
          <a:p>
            <a:r>
              <a:rPr lang="en-US"/>
              <a:t>Peer to Peer Feedback Session 2022</a:t>
            </a:r>
            <a:endParaRPr lang="de-DE" dirty="0"/>
          </a:p>
        </p:txBody>
      </p:sp>
      <p:sp>
        <p:nvSpPr>
          <p:cNvPr id="4" name="Content Placeholder 3">
            <a:extLst>
              <a:ext uri="{FF2B5EF4-FFF2-40B4-BE49-F238E27FC236}">
                <a16:creationId xmlns:a16="http://schemas.microsoft.com/office/drawing/2014/main" id="{B7B75E69-3019-649A-187B-7FB0EA8D014D}"/>
              </a:ext>
            </a:extLst>
          </p:cNvPr>
          <p:cNvSpPr>
            <a:spLocks noGrp="1"/>
          </p:cNvSpPr>
          <p:nvPr>
            <p:ph sz="half" idx="10"/>
          </p:nvPr>
        </p:nvSpPr>
        <p:spPr/>
        <p:txBody>
          <a:bodyPr/>
          <a:lstStyle/>
          <a:p>
            <a:r>
              <a:rPr lang="en-US" sz="2700" dirty="0"/>
              <a:t>HLUC 6: Secure Operation of Widespread Use of Power Electronics at all System Levels</a:t>
            </a:r>
          </a:p>
          <a:p>
            <a:r>
              <a:rPr lang="en-US" sz="2700" dirty="0"/>
              <a:t>HLUC 7: Enhance System Supervision and Control including Cyber Security</a:t>
            </a:r>
          </a:p>
          <a:p>
            <a:r>
              <a:rPr lang="sv-SE" sz="2700" dirty="0"/>
              <a:t>HLUC 8: Transportation Integration &amp; Storage</a:t>
            </a:r>
            <a:endParaRPr lang="en-US" sz="2700" dirty="0"/>
          </a:p>
          <a:p>
            <a:r>
              <a:rPr lang="en-US" sz="2700" dirty="0"/>
              <a:t>HLUC 9: Flexibility Provision by Building, Districts and Industrial Processes</a:t>
            </a:r>
          </a:p>
        </p:txBody>
      </p:sp>
      <p:sp>
        <p:nvSpPr>
          <p:cNvPr id="5" name="Slide Number Placeholder 4">
            <a:extLst>
              <a:ext uri="{FF2B5EF4-FFF2-40B4-BE49-F238E27FC236}">
                <a16:creationId xmlns:a16="http://schemas.microsoft.com/office/drawing/2014/main" id="{4B9DF6EB-3811-7598-8211-4E196FFA14D7}"/>
              </a:ext>
            </a:extLst>
          </p:cNvPr>
          <p:cNvSpPr>
            <a:spLocks noGrp="1"/>
          </p:cNvSpPr>
          <p:nvPr>
            <p:ph type="sldNum" sz="quarter" idx="4"/>
          </p:nvPr>
        </p:nvSpPr>
        <p:spPr/>
        <p:txBody>
          <a:bodyPr/>
          <a:lstStyle/>
          <a:p>
            <a:r>
              <a:rPr lang="de-DE" dirty="0"/>
              <a:t>© 2022 - ERA-NET SMART ENERGY SYSTEMS | </a:t>
            </a:r>
            <a:fld id="{AABDEC84-EF9A-4CAE-9DB7-B30F1ADF071F}" type="slidenum">
              <a:rPr lang="de-DE" smtClean="0"/>
              <a:pPr/>
              <a:t>3</a:t>
            </a:fld>
            <a:endParaRPr lang="de-DE" dirty="0"/>
          </a:p>
        </p:txBody>
      </p:sp>
      <p:sp>
        <p:nvSpPr>
          <p:cNvPr id="6" name="Rectangle 5">
            <a:extLst>
              <a:ext uri="{FF2B5EF4-FFF2-40B4-BE49-F238E27FC236}">
                <a16:creationId xmlns:a16="http://schemas.microsoft.com/office/drawing/2014/main" id="{5C6679C5-9F44-B48F-2E64-4CA37F92F620}"/>
              </a:ext>
            </a:extLst>
          </p:cNvPr>
          <p:cNvSpPr/>
          <p:nvPr/>
        </p:nvSpPr>
        <p:spPr>
          <a:xfrm>
            <a:off x="486754" y="4069080"/>
            <a:ext cx="10952308" cy="114745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812435"/>
      </p:ext>
    </p:extLst>
  </p:cSld>
  <p:clrMapOvr>
    <a:masterClrMapping/>
  </p:clrMapOvr>
</p:sld>
</file>

<file path=ppt/theme/theme1.xml><?xml version="1.0" encoding="utf-8"?>
<a:theme xmlns:a="http://schemas.openxmlformats.org/drawingml/2006/main" name="Rückblick">
  <a:themeElements>
    <a:clrScheme name="Benutzerdefiniert 7">
      <a:dk1>
        <a:srgbClr val="1488CB"/>
      </a:dk1>
      <a:lt1>
        <a:srgbClr val="F0F0F0"/>
      </a:lt1>
      <a:dk2>
        <a:srgbClr val="575756"/>
      </a:dk2>
      <a:lt2>
        <a:srgbClr val="F0F0F0"/>
      </a:lt2>
      <a:accent1>
        <a:srgbClr val="96C271"/>
      </a:accent1>
      <a:accent2>
        <a:srgbClr val="28A639"/>
      </a:accent2>
      <a:accent3>
        <a:srgbClr val="9D9D9C"/>
      </a:accent3>
      <a:accent4>
        <a:srgbClr val="575756"/>
      </a:accent4>
      <a:accent5>
        <a:srgbClr val="6DAFDA"/>
      </a:accent5>
      <a:accent6>
        <a:srgbClr val="1488CA"/>
      </a:accent6>
      <a:hlink>
        <a:srgbClr val="6B9F25"/>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RA-Net_SES_template" id="{BEBA4105-A50D-4BA0-BCE3-8B8FA5C53D0C}" vid="{71A7AF9E-7913-47A9-B470-70FC6615891E}"/>
    </a:ext>
  </a:extLst>
</a:theme>
</file>

<file path=ppt/theme/theme2.xml><?xml version="1.0" encoding="utf-8"?>
<a:theme xmlns:a="http://schemas.openxmlformats.org/drawingml/2006/main" name="1_Rückblick">
  <a:themeElements>
    <a:clrScheme name="Benutzerdefiniert 7">
      <a:dk1>
        <a:srgbClr val="1488CB"/>
      </a:dk1>
      <a:lt1>
        <a:srgbClr val="F0F0F0"/>
      </a:lt1>
      <a:dk2>
        <a:srgbClr val="575756"/>
      </a:dk2>
      <a:lt2>
        <a:srgbClr val="F0F0F0"/>
      </a:lt2>
      <a:accent1>
        <a:srgbClr val="96C271"/>
      </a:accent1>
      <a:accent2>
        <a:srgbClr val="28A639"/>
      </a:accent2>
      <a:accent3>
        <a:srgbClr val="9D9D9C"/>
      </a:accent3>
      <a:accent4>
        <a:srgbClr val="575756"/>
      </a:accent4>
      <a:accent5>
        <a:srgbClr val="6DAFDA"/>
      </a:accent5>
      <a:accent6>
        <a:srgbClr val="1488CA"/>
      </a:accent6>
      <a:hlink>
        <a:srgbClr val="6B9F25"/>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RA-Net_SES_template" id="{BEBA4105-A50D-4BA0-BCE3-8B8FA5C53D0C}" vid="{71A7AF9E-7913-47A9-B470-70FC6615891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1D2ED9839254FA7575F16FBD13FB9" ma:contentTypeVersion="1" ma:contentTypeDescription="Create a new document." ma:contentTypeScope="" ma:versionID="8f3fae26bef64438e64303b0b3b2a55e">
  <xsd:schema xmlns:xsd="http://www.w3.org/2001/XMLSchema" xmlns:xs="http://www.w3.org/2001/XMLSchema" xmlns:p="http://schemas.microsoft.com/office/2006/metadata/properties" xmlns:ns2="c26ebe7c-80f3-41e9-b5a1-55400967af35" targetNamespace="http://schemas.microsoft.com/office/2006/metadata/properties" ma:root="true" ma:fieldsID="d72f05e630a63041a385c0f82b7e0cdc" ns2:_="">
    <xsd:import namespace="c26ebe7c-80f3-41e9-b5a1-55400967af35"/>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ebe7c-80f3-41e9-b5a1-55400967af35" elementFormDefault="qualified">
    <xsd:import namespace="http://schemas.microsoft.com/office/2006/documentManagement/types"/>
    <xsd:import namespace="http://schemas.microsoft.com/office/infopath/2007/PartnerControls"/>
    <xsd:element name="Document_x0020_type" ma:index="8" nillable="true" ma:displayName="Document type" ma:default="Task lists" ma:format="Dropdown" ma:internalName="Document_x0020_type">
      <xsd:simpleType>
        <xsd:restriction base="dms:Choice">
          <xsd:enumeration value="Task lists"/>
          <xsd:enumeration value="Meeting memos and agendas"/>
          <xsd:enumeration value="Instructions"/>
          <xsd:enumeration value="Communications and templates"/>
          <xsd:enumeration value="Knowledge Repositor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c26ebe7c-80f3-41e9-b5a1-55400967af35">Communications and templates</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14E83-DD41-405C-BDCA-5521B934D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ebe7c-80f3-41e9-b5a1-55400967a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A99217-47CF-4CE0-813A-79387B3854B4}">
  <ds:schemaRefs>
    <ds:schemaRef ds:uri="http://schemas.microsoft.com/office/2006/documentManagement/types"/>
    <ds:schemaRef ds:uri="http://purl.org/dc/terms/"/>
    <ds:schemaRef ds:uri="c26ebe7c-80f3-41e9-b5a1-55400967af35"/>
    <ds:schemaRef ds:uri="http://www.w3.org/XML/1998/namespac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DA939E35-CE28-4F42-894E-7F6FD8B2F0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882</Words>
  <Application>Microsoft Office PowerPoint</Application>
  <PresentationFormat>Widescreen</PresentationFormat>
  <Paragraphs>86</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Open Sans</vt:lpstr>
      <vt:lpstr>Rückblick</vt:lpstr>
      <vt:lpstr>1_Rückblick</vt:lpstr>
      <vt:lpstr>Project Acronym</vt:lpstr>
      <vt:lpstr>Our contribution to ETIP-SNET R&amp;I  Implementation Plan (I)</vt:lpstr>
      <vt:lpstr>Our contribution to ETIP-SNET R&amp;I  Implementation Plan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BAUM</dc:creator>
  <cp:lastModifiedBy>Katharina Reffel</cp:lastModifiedBy>
  <cp:revision>235</cp:revision>
  <dcterms:created xsi:type="dcterms:W3CDTF">2018-03-13T10:30:48Z</dcterms:created>
  <dcterms:modified xsi:type="dcterms:W3CDTF">2022-06-01T12:22:12Z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0x0101003631D2ED9839254FA7575F16FBD13FB9</vt:lpwstr>
  </property>
</Properties>
</file>